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6858000" cy="12192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6" d="100"/>
          <a:sy n="46" d="100"/>
        </p:scale>
        <p:origin x="25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9" name="Google Shape;29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471488" y="3245556"/>
            <a:ext cx="2914650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3471863" y="3245556"/>
            <a:ext cx="2914650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472381" y="4453467"/>
            <a:ext cx="2901255" cy="65503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3471863" y="2988734"/>
            <a:ext cx="2915543" cy="1464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3471863" y="4453467"/>
            <a:ext cx="2915543" cy="65503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2915543" y="1755425"/>
            <a:ext cx="3471863" cy="8664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72381" y="3657600"/>
            <a:ext cx="2211884" cy="67761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2915543" y="1755425"/>
            <a:ext cx="3471863" cy="8664222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72381" y="3657600"/>
            <a:ext cx="2211884" cy="67761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-438856" y="4155899"/>
            <a:ext cx="77357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81057" y="5075811"/>
            <a:ext cx="10332156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-2519318" y="3639917"/>
            <a:ext cx="10332156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-174172" y="1001486"/>
            <a:ext cx="5762172" cy="1334159"/>
          </a:xfrm>
          <a:prstGeom prst="roundRect">
            <a:avLst>
              <a:gd name="adj" fmla="val 16667"/>
            </a:avLst>
          </a:prstGeom>
          <a:solidFill>
            <a:srgbClr val="2E75B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3"/>
          <p:cNvSpPr/>
          <p:nvPr/>
        </p:nvSpPr>
        <p:spPr>
          <a:xfrm>
            <a:off x="224912" y="2357656"/>
            <a:ext cx="6411233" cy="341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Phonics Screening Practice</a:t>
            </a:r>
            <a:endParaRPr sz="7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3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244583" y="5653312"/>
            <a:ext cx="7347404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Set 3</a:t>
            </a:r>
            <a:endParaRPr sz="4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3"/>
          <p:cNvSpPr/>
          <p:nvPr/>
        </p:nvSpPr>
        <p:spPr>
          <a:xfrm>
            <a:off x="229055" y="1045028"/>
            <a:ext cx="6628945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Key stage 1</a:t>
            </a:r>
            <a:endParaRPr sz="72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9" name="Google Shape;89;p13"/>
          <p:cNvPicPr preferRelativeResize="0"/>
          <p:nvPr/>
        </p:nvPicPr>
        <p:blipFill rotWithShape="1">
          <a:blip r:embed="rId3">
            <a:alphaModFix/>
          </a:blip>
          <a:srcRect l="12307" t="21507" r="15558" b="22699"/>
          <a:stretch/>
        </p:blipFill>
        <p:spPr>
          <a:xfrm>
            <a:off x="337929" y="6947082"/>
            <a:ext cx="3468604" cy="149201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3"/>
          <p:cNvPicPr preferRelativeResize="0"/>
          <p:nvPr/>
        </p:nvPicPr>
        <p:blipFill rotWithShape="1">
          <a:blip r:embed="rId4">
            <a:alphaModFix/>
          </a:blip>
          <a:srcRect l="10017" t="19156" r="13456" b="19119"/>
          <a:stretch/>
        </p:blipFill>
        <p:spPr>
          <a:xfrm>
            <a:off x="1105805" y="7836170"/>
            <a:ext cx="3510154" cy="1525245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3"/>
          <p:cNvPicPr preferRelativeResize="0"/>
          <p:nvPr/>
        </p:nvPicPr>
        <p:blipFill rotWithShape="1">
          <a:blip r:embed="rId5">
            <a:alphaModFix/>
          </a:blip>
          <a:srcRect l="13420" t="17362" r="19856" b="21108"/>
          <a:stretch/>
        </p:blipFill>
        <p:spPr>
          <a:xfrm>
            <a:off x="1944496" y="9033022"/>
            <a:ext cx="3501183" cy="150949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3"/>
          <p:cNvPicPr preferRelativeResize="0"/>
          <p:nvPr/>
        </p:nvPicPr>
        <p:blipFill rotWithShape="1">
          <a:blip r:embed="rId6">
            <a:alphaModFix/>
          </a:blip>
          <a:srcRect l="13242" t="26145" r="13769" b="22022"/>
          <a:stretch/>
        </p:blipFill>
        <p:spPr>
          <a:xfrm>
            <a:off x="2781591" y="10250503"/>
            <a:ext cx="3472988" cy="14728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4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4"/>
          <p:cNvSpPr/>
          <p:nvPr/>
        </p:nvSpPr>
        <p:spPr>
          <a:xfrm>
            <a:off x="362856" y="1567544"/>
            <a:ext cx="6102864" cy="1741714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4"/>
          <p:cNvSpPr/>
          <p:nvPr/>
        </p:nvSpPr>
        <p:spPr>
          <a:xfrm>
            <a:off x="537026" y="1727574"/>
            <a:ext cx="5733143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 document will help your child practise for the statutory phonics screening test.</a:t>
            </a:r>
            <a:endParaRPr/>
          </a:p>
        </p:txBody>
      </p:sp>
      <p:sp>
        <p:nvSpPr>
          <p:cNvPr id="100" name="Google Shape;100;p14"/>
          <p:cNvSpPr/>
          <p:nvPr/>
        </p:nvSpPr>
        <p:spPr>
          <a:xfrm>
            <a:off x="362856" y="3701518"/>
            <a:ext cx="6102864" cy="214094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4"/>
          <p:cNvSpPr/>
          <p:nvPr/>
        </p:nvSpPr>
        <p:spPr>
          <a:xfrm>
            <a:off x="537026" y="3861549"/>
            <a:ext cx="5733143" cy="18158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It contains a mixture of real words and pseudo-words (nonsense words), just like the real test they will take in school.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4"/>
          <p:cNvSpPr/>
          <p:nvPr/>
        </p:nvSpPr>
        <p:spPr>
          <a:xfrm>
            <a:off x="362856" y="6249251"/>
            <a:ext cx="6102864" cy="3867207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4"/>
          <p:cNvSpPr/>
          <p:nvPr/>
        </p:nvSpPr>
        <p:spPr>
          <a:xfrm>
            <a:off x="537026" y="6409282"/>
            <a:ext cx="5733143" cy="35394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All pseudo-words are accompanied by a picture of an imaginary creature. This provides context for the child (naming the type of imaginary creature) to ensure that they are not trying to match the pseudo-word to a word in their vocabulary.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4"/>
          <p:cNvSpPr/>
          <p:nvPr/>
        </p:nvSpPr>
        <p:spPr>
          <a:xfrm>
            <a:off x="362856" y="343878"/>
            <a:ext cx="3159839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Guidance</a:t>
            </a:r>
            <a:endParaRPr sz="54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4"/>
          <p:cNvSpPr/>
          <p:nvPr/>
        </p:nvSpPr>
        <p:spPr>
          <a:xfrm>
            <a:off x="0" y="10493827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14"/>
          <p:cNvSpPr txBox="1"/>
          <p:nvPr/>
        </p:nvSpPr>
        <p:spPr>
          <a:xfrm>
            <a:off x="3512457" y="10523248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Guidance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5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5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5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5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1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5" name="Google Shape;115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38912" y="499568"/>
            <a:ext cx="1551708" cy="2220046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15"/>
          <p:cNvSpPr/>
          <p:nvPr/>
        </p:nvSpPr>
        <p:spPr>
          <a:xfrm>
            <a:off x="1291182" y="859148"/>
            <a:ext cx="251940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yoop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5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5"/>
          <p:cNvSpPr/>
          <p:nvPr/>
        </p:nvSpPr>
        <p:spPr>
          <a:xfrm>
            <a:off x="1528010" y="3614222"/>
            <a:ext cx="204575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lazz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15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5"/>
          <p:cNvSpPr/>
          <p:nvPr/>
        </p:nvSpPr>
        <p:spPr>
          <a:xfrm>
            <a:off x="1851015" y="6369296"/>
            <a:ext cx="139974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olf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15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5"/>
          <p:cNvSpPr/>
          <p:nvPr/>
        </p:nvSpPr>
        <p:spPr>
          <a:xfrm>
            <a:off x="1166532" y="9124370"/>
            <a:ext cx="2768708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quipe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3" name="Google Shape;123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69543" y="3251690"/>
            <a:ext cx="1124857" cy="22325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07297" y="6072548"/>
            <a:ext cx="1414938" cy="21183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69543" y="8861095"/>
            <a:ext cx="1267799" cy="20995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359754" y="1158858"/>
            <a:ext cx="2470277" cy="1174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28010" y="3625356"/>
            <a:ext cx="2165461" cy="1320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5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683563" y="6377529"/>
            <a:ext cx="1828894" cy="1479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5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160276" y="9277172"/>
            <a:ext cx="2876698" cy="12192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6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6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6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6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2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6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chain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16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16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mixer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16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16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drift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16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16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slide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5" name="Google Shape;145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12950" y="859148"/>
            <a:ext cx="2874352" cy="1241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19704" y="3767304"/>
            <a:ext cx="3043118" cy="1058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42651" y="6500714"/>
            <a:ext cx="2343270" cy="12954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186411" y="9124370"/>
            <a:ext cx="2527430" cy="12446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7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17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17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17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3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7" name="Google Shape;157;p17"/>
          <p:cNvSpPr/>
          <p:nvPr/>
        </p:nvSpPr>
        <p:spPr>
          <a:xfrm>
            <a:off x="1015049" y="859148"/>
            <a:ext cx="3071675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7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17"/>
          <p:cNvSpPr/>
          <p:nvPr/>
        </p:nvSpPr>
        <p:spPr>
          <a:xfrm>
            <a:off x="1384959" y="3614222"/>
            <a:ext cx="2331857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chirt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17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17"/>
          <p:cNvSpPr/>
          <p:nvPr/>
        </p:nvSpPr>
        <p:spPr>
          <a:xfrm>
            <a:off x="1442251" y="6369296"/>
            <a:ext cx="2217275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jimp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17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17"/>
          <p:cNvSpPr/>
          <p:nvPr/>
        </p:nvSpPr>
        <p:spPr>
          <a:xfrm>
            <a:off x="1206224" y="9124370"/>
            <a:ext cx="2689327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scroy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4" name="Google Shape;164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70238" y="469900"/>
            <a:ext cx="1289056" cy="2301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14441" y="3264891"/>
            <a:ext cx="1718423" cy="22069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961822" y="6045586"/>
            <a:ext cx="2383625" cy="2239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264708" y="8809657"/>
            <a:ext cx="2080739" cy="21336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65451" y="941481"/>
            <a:ext cx="3275637" cy="115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301138" y="3707587"/>
            <a:ext cx="2375022" cy="113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206224" y="6488403"/>
            <a:ext cx="2451226" cy="13907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7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204866" y="9304532"/>
            <a:ext cx="2671145" cy="11726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8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18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18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18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4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18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pound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18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18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queue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18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18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jazz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18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18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newt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7" name="Google Shape;187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22291" y="714375"/>
            <a:ext cx="3416476" cy="16129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99733" y="3796973"/>
            <a:ext cx="3029106" cy="12827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92296" y="6481663"/>
            <a:ext cx="2108308" cy="13335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204916" y="9325690"/>
            <a:ext cx="2451226" cy="9207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9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19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19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19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5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19"/>
          <p:cNvSpPr/>
          <p:nvPr/>
        </p:nvSpPr>
        <p:spPr>
          <a:xfrm>
            <a:off x="1394961" y="859148"/>
            <a:ext cx="2311851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blies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19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19"/>
          <p:cNvSpPr/>
          <p:nvPr/>
        </p:nvSpPr>
        <p:spPr>
          <a:xfrm>
            <a:off x="1318817" y="3614222"/>
            <a:ext cx="2464136" cy="12464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faum</a:t>
            </a:r>
            <a:endParaRPr sz="75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19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19"/>
          <p:cNvSpPr/>
          <p:nvPr/>
        </p:nvSpPr>
        <p:spPr>
          <a:xfrm>
            <a:off x="1281149" y="6369296"/>
            <a:ext cx="2539478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blate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19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19"/>
          <p:cNvSpPr/>
          <p:nvPr/>
        </p:nvSpPr>
        <p:spPr>
          <a:xfrm>
            <a:off x="737379" y="9225084"/>
            <a:ext cx="303236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spreet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6" name="Google Shape;206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12968" y="535489"/>
            <a:ext cx="2092166" cy="21185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23003" y="3276601"/>
            <a:ext cx="1782131" cy="2203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894973" y="6071973"/>
            <a:ext cx="2410161" cy="2152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047394" y="8922310"/>
            <a:ext cx="2257740" cy="1962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281149" y="862426"/>
            <a:ext cx="2498876" cy="13201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1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116294" y="3615693"/>
            <a:ext cx="2717940" cy="13272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19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125589" y="6354887"/>
            <a:ext cx="2654436" cy="1308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19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737379" y="9396783"/>
            <a:ext cx="3054507" cy="11811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0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20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0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20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6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20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fuzzy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20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20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clown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20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20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crept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20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20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thump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9" name="Google Shape;229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18784" y="904844"/>
            <a:ext cx="2991004" cy="142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76304" y="3722801"/>
            <a:ext cx="2908449" cy="11875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03274" y="6392276"/>
            <a:ext cx="3054507" cy="14224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681012" y="9097021"/>
            <a:ext cx="3499030" cy="155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1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21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21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21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7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21"/>
          <p:cNvSpPr/>
          <p:nvPr/>
        </p:nvSpPr>
        <p:spPr>
          <a:xfrm>
            <a:off x="1602965" y="859148"/>
            <a:ext cx="1895840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dox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21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21"/>
          <p:cNvSpPr/>
          <p:nvPr/>
        </p:nvSpPr>
        <p:spPr>
          <a:xfrm>
            <a:off x="1318821" y="3614222"/>
            <a:ext cx="2464136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melp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21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21"/>
          <p:cNvSpPr/>
          <p:nvPr/>
        </p:nvSpPr>
        <p:spPr>
          <a:xfrm>
            <a:off x="1357292" y="6369296"/>
            <a:ext cx="2387192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glisp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21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7" name="Google Shape;247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82244" y="496940"/>
            <a:ext cx="2151190" cy="219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080847" y="3309422"/>
            <a:ext cx="2305372" cy="2143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13443" y="6008737"/>
            <a:ext cx="1264843" cy="2280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181686" y="9124371"/>
            <a:ext cx="2204533" cy="1592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2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602965" y="906236"/>
            <a:ext cx="2019404" cy="13335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2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196544" y="3629004"/>
            <a:ext cx="2832246" cy="15621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2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234646" y="6390230"/>
            <a:ext cx="2756042" cy="1466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2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562000" y="9259765"/>
            <a:ext cx="3619686" cy="13399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2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22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22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22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8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p22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fuel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22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22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knock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22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22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stroke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p22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22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author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0" name="Google Shape;270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6893" y="734697"/>
            <a:ext cx="2197213" cy="1651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63647" y="3635206"/>
            <a:ext cx="3003704" cy="12700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69962" y="6388263"/>
            <a:ext cx="3391074" cy="16066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2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56815" y="9050247"/>
            <a:ext cx="3714941" cy="155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3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23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23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23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9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2" name="Google Shape;282;p23"/>
          <p:cNvSpPr/>
          <p:nvPr/>
        </p:nvSpPr>
        <p:spPr>
          <a:xfrm>
            <a:off x="1512921" y="859148"/>
            <a:ext cx="2453300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cripe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23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23"/>
          <p:cNvSpPr/>
          <p:nvPr/>
        </p:nvSpPr>
        <p:spPr>
          <a:xfrm>
            <a:off x="1309203" y="3614222"/>
            <a:ext cx="2483372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thoft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5" name="Google Shape;285;p23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23"/>
          <p:cNvSpPr/>
          <p:nvPr/>
        </p:nvSpPr>
        <p:spPr>
          <a:xfrm>
            <a:off x="1279318" y="6369296"/>
            <a:ext cx="193354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jigh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23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23"/>
          <p:cNvSpPr/>
          <p:nvPr/>
        </p:nvSpPr>
        <p:spPr>
          <a:xfrm>
            <a:off x="1527629" y="9124370"/>
            <a:ext cx="2046522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frue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9" name="Google Shape;289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19397" y="471317"/>
            <a:ext cx="967677" cy="2354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24008" y="3340714"/>
            <a:ext cx="1971950" cy="2105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935236" y="6291714"/>
            <a:ext cx="2486372" cy="1619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2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181315" y="8749390"/>
            <a:ext cx="2067085" cy="23123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2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377426" y="1023196"/>
            <a:ext cx="2724290" cy="13018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2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50604" y="3541442"/>
            <a:ext cx="3130711" cy="16129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2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099855" y="6439398"/>
            <a:ext cx="2292468" cy="15177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2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309203" y="9020874"/>
            <a:ext cx="2368672" cy="15304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24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24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24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24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10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Google Shape;305;p24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feeling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6" name="Google Shape;306;p24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24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haystack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8" name="Google Shape;308;p24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24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shortest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24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24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cabbage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2" name="Google Shape;312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83539" y="757548"/>
            <a:ext cx="3748861" cy="1579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3" name="Google Shape;313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14311" y="3692962"/>
            <a:ext cx="4590849" cy="1324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14311" y="6523424"/>
            <a:ext cx="4419827" cy="990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2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247667" y="9158824"/>
            <a:ext cx="4153113" cy="13081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150</Words>
  <Application>Microsoft Office PowerPoint</Application>
  <PresentationFormat>Widescreen</PresentationFormat>
  <Paragraphs>56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Karen MILES</cp:lastModifiedBy>
  <cp:revision>1</cp:revision>
  <dcterms:modified xsi:type="dcterms:W3CDTF">2026-04-23T09:20:56Z</dcterms:modified>
</cp:coreProperties>
</file>