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3"/>
    <p:sldMasterId id="2147483661"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Lst>
  <p:sldSz cy="6858000" cx="12192000"/>
  <p:notesSz cx="6858000" cy="9144000"/>
  <p:embeddedFontLst>
    <p:embeddedFont>
      <p:font typeface="Gill Sans"/>
      <p:regular r:id="rId31"/>
      <p:bold r:id="rId3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GillSans-regular.fntdata"/><Relationship Id="rId30" Type="http://schemas.openxmlformats.org/officeDocument/2006/relationships/slide" Target="slides/slide25.xml"/><Relationship Id="rId11" Type="http://schemas.openxmlformats.org/officeDocument/2006/relationships/slide" Target="slides/slide6.xml"/><Relationship Id="rId10" Type="http://schemas.openxmlformats.org/officeDocument/2006/relationships/slide" Target="slides/slide5.xml"/><Relationship Id="rId32" Type="http://schemas.openxmlformats.org/officeDocument/2006/relationships/font" Target="fonts/GillSans-bold.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17db199adab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36" name="Google Shape;136;g17db199ada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g14ed2ce3c7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g14ed2ce3c79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accent2"/>
        </a:solidFill>
      </p:bgPr>
    </p:bg>
    <p:spTree>
      <p:nvGrpSpPr>
        <p:cNvPr id="11" name="Shape 11"/>
        <p:cNvGrpSpPr/>
        <p:nvPr/>
      </p:nvGrpSpPr>
      <p:grpSpPr>
        <a:xfrm>
          <a:off x="0" y="0"/>
          <a:ext cx="0" cy="0"/>
          <a:chOff x="0" y="0"/>
          <a:chExt cx="0" cy="0"/>
        </a:xfrm>
      </p:grpSpPr>
      <p:sp>
        <p:nvSpPr>
          <p:cNvPr id="12" name="Google Shape;12;p2"/>
          <p:cNvSpPr txBox="1"/>
          <p:nvPr>
            <p:ph type="ctrTitle"/>
          </p:nvPr>
        </p:nvSpPr>
        <p:spPr>
          <a:xfrm>
            <a:off x="1600200" y="2386744"/>
            <a:ext cx="8991600" cy="1645920"/>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a:bodyPr>
          <a:lstStyle>
            <a:lvl1pPr lvl="0" algn="ctr">
              <a:lnSpc>
                <a:spcPct val="90000"/>
              </a:lnSpc>
              <a:spcBef>
                <a:spcPts val="0"/>
              </a:spcBef>
              <a:spcAft>
                <a:spcPts val="0"/>
              </a:spcAft>
              <a:buClr>
                <a:srgbClr val="262626"/>
              </a:buClr>
              <a:buSzPts val="3800"/>
              <a:buFont typeface="Gill Sans"/>
              <a:buNone/>
              <a:defRPr sz="38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2695194" y="4352544"/>
            <a:ext cx="6801612" cy="1239894"/>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1000"/>
              </a:spcBef>
              <a:spcAft>
                <a:spcPts val="0"/>
              </a:spcAft>
              <a:buSzPts val="2000"/>
              <a:buNone/>
              <a:defRPr sz="2000">
                <a:solidFill>
                  <a:srgbClr val="FEFEFE"/>
                </a:solidFill>
              </a:defRPr>
            </a:lvl1pPr>
            <a:lvl2pPr lvl="1" algn="ctr">
              <a:lnSpc>
                <a:spcPct val="100000"/>
              </a:lnSpc>
              <a:spcBef>
                <a:spcPts val="1000"/>
              </a:spcBef>
              <a:spcAft>
                <a:spcPts val="0"/>
              </a:spcAft>
              <a:buSzPts val="2000"/>
              <a:buNone/>
              <a:defRPr sz="2000"/>
            </a:lvl2pPr>
            <a:lvl3pPr lvl="2" algn="ctr">
              <a:lnSpc>
                <a:spcPct val="100000"/>
              </a:lnSpc>
              <a:spcBef>
                <a:spcPts val="1000"/>
              </a:spcBef>
              <a:spcAft>
                <a:spcPts val="0"/>
              </a:spcAft>
              <a:buSzPts val="1800"/>
              <a:buNone/>
              <a:defRPr sz="1800"/>
            </a:lvl3pPr>
            <a:lvl4pPr lvl="3" algn="ctr">
              <a:lnSpc>
                <a:spcPct val="100000"/>
              </a:lnSpc>
              <a:spcBef>
                <a:spcPts val="1000"/>
              </a:spcBef>
              <a:spcAft>
                <a:spcPts val="0"/>
              </a:spcAft>
              <a:buSzPts val="1600"/>
              <a:buNone/>
              <a:defRPr sz="1600"/>
            </a:lvl4pPr>
            <a:lvl5pPr lvl="4" algn="ctr">
              <a:lnSpc>
                <a:spcPct val="100000"/>
              </a:lnSpc>
              <a:spcBef>
                <a:spcPts val="1000"/>
              </a:spcBef>
              <a:spcAft>
                <a:spcPts val="0"/>
              </a:spcAft>
              <a:buSzPts val="1600"/>
              <a:buNone/>
              <a:defRPr sz="1600"/>
            </a:lvl5pPr>
            <a:lvl6pPr lvl="5" algn="ctr">
              <a:lnSpc>
                <a:spcPct val="100000"/>
              </a:lnSpc>
              <a:spcBef>
                <a:spcPts val="1000"/>
              </a:spcBef>
              <a:spcAft>
                <a:spcPts val="0"/>
              </a:spcAft>
              <a:buSzPts val="1600"/>
              <a:buNone/>
              <a:defRPr sz="1600"/>
            </a:lvl6pPr>
            <a:lvl7pPr lvl="6" algn="ctr">
              <a:lnSpc>
                <a:spcPct val="100000"/>
              </a:lnSpc>
              <a:spcBef>
                <a:spcPts val="1000"/>
              </a:spcBef>
              <a:spcAft>
                <a:spcPts val="0"/>
              </a:spcAft>
              <a:buSzPts val="1600"/>
              <a:buNone/>
              <a:defRPr sz="1600"/>
            </a:lvl7pPr>
            <a:lvl8pPr lvl="7" algn="ctr">
              <a:lnSpc>
                <a:spcPct val="100000"/>
              </a:lnSpc>
              <a:spcBef>
                <a:spcPts val="1000"/>
              </a:spcBef>
              <a:spcAft>
                <a:spcPts val="0"/>
              </a:spcAft>
              <a:buSzPts val="1600"/>
              <a:buNone/>
              <a:defRPr sz="1600"/>
            </a:lvl8pPr>
            <a:lvl9pPr lvl="8" algn="ctr">
              <a:lnSpc>
                <a:spcPct val="100000"/>
              </a:lnSpc>
              <a:spcBef>
                <a:spcPts val="1000"/>
              </a:spcBef>
              <a:spcAft>
                <a:spcPts val="0"/>
              </a:spcAft>
              <a:buSzPts val="1600"/>
              <a:buNone/>
              <a:defRPr sz="1600"/>
            </a:lvl9pPr>
          </a:lstStyle>
          <a:p/>
        </p:txBody>
      </p:sp>
      <p:sp>
        <p:nvSpPr>
          <p:cNvPr id="14" name="Google Shape;14;p2"/>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p:nvPr>
            <p:ph idx="12" type="sldNum"/>
          </p:nvPr>
        </p:nvSpPr>
        <p:spPr>
          <a:xfrm>
            <a:off x="1075892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3" name="Shape 23"/>
        <p:cNvGrpSpPr/>
        <p:nvPr/>
      </p:nvGrpSpPr>
      <p:grpSpPr>
        <a:xfrm>
          <a:off x="0" y="0"/>
          <a:ext cx="0" cy="0"/>
          <a:chOff x="0" y="0"/>
          <a:chExt cx="0" cy="0"/>
        </a:xfrm>
      </p:grpSpPr>
      <p:sp>
        <p:nvSpPr>
          <p:cNvPr id="24" name="Google Shape;24;p4"/>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
          <p:cNvSpPr txBox="1"/>
          <p:nvPr>
            <p:ph idx="1" type="body"/>
          </p:nvPr>
        </p:nvSpPr>
        <p:spPr>
          <a:xfrm>
            <a:off x="2231136" y="2638044"/>
            <a:ext cx="7729728" cy="310198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26" name="Google Shape;26;p4"/>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p:nvPr>
            <p:ph idx="12" type="sldNum"/>
          </p:nvPr>
        </p:nvSpPr>
        <p:spPr>
          <a:xfrm>
            <a:off x="1075892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accent2"/>
        </a:solidFill>
      </p:bgPr>
    </p:bg>
    <p:spTree>
      <p:nvGrpSpPr>
        <p:cNvPr id="29" name="Shape 29"/>
        <p:cNvGrpSpPr/>
        <p:nvPr/>
      </p:nvGrpSpPr>
      <p:grpSpPr>
        <a:xfrm>
          <a:off x="0" y="0"/>
          <a:ext cx="0" cy="0"/>
          <a:chOff x="0" y="0"/>
          <a:chExt cx="0" cy="0"/>
        </a:xfrm>
      </p:grpSpPr>
      <p:sp>
        <p:nvSpPr>
          <p:cNvPr id="30" name="Google Shape;30;p5"/>
          <p:cNvSpPr txBox="1"/>
          <p:nvPr>
            <p:ph type="ctrTitle"/>
          </p:nvPr>
        </p:nvSpPr>
        <p:spPr>
          <a:xfrm>
            <a:off x="1600200" y="2386744"/>
            <a:ext cx="8991600" cy="1645920"/>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a:bodyPr>
          <a:lstStyle>
            <a:lvl1pPr lvl="0" algn="ctr">
              <a:lnSpc>
                <a:spcPct val="90000"/>
              </a:lnSpc>
              <a:spcBef>
                <a:spcPts val="0"/>
              </a:spcBef>
              <a:spcAft>
                <a:spcPts val="0"/>
              </a:spcAft>
              <a:buClr>
                <a:srgbClr val="262626"/>
              </a:buClr>
              <a:buSzPts val="3800"/>
              <a:buFont typeface="Gill Sans"/>
              <a:buNone/>
              <a:defRPr sz="38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
          <p:cNvSpPr txBox="1"/>
          <p:nvPr>
            <p:ph idx="1" type="subTitle"/>
          </p:nvPr>
        </p:nvSpPr>
        <p:spPr>
          <a:xfrm>
            <a:off x="2695194" y="4352544"/>
            <a:ext cx="6801612" cy="1239894"/>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1000"/>
              </a:spcBef>
              <a:spcAft>
                <a:spcPts val="0"/>
              </a:spcAft>
              <a:buSzPts val="2000"/>
              <a:buNone/>
              <a:defRPr sz="2000">
                <a:solidFill>
                  <a:srgbClr val="FEFEFE"/>
                </a:solidFill>
              </a:defRPr>
            </a:lvl1pPr>
            <a:lvl2pPr lvl="1" algn="ctr">
              <a:lnSpc>
                <a:spcPct val="100000"/>
              </a:lnSpc>
              <a:spcBef>
                <a:spcPts val="1000"/>
              </a:spcBef>
              <a:spcAft>
                <a:spcPts val="0"/>
              </a:spcAft>
              <a:buSzPts val="2000"/>
              <a:buNone/>
              <a:defRPr sz="2000"/>
            </a:lvl2pPr>
            <a:lvl3pPr lvl="2" algn="ctr">
              <a:lnSpc>
                <a:spcPct val="100000"/>
              </a:lnSpc>
              <a:spcBef>
                <a:spcPts val="1000"/>
              </a:spcBef>
              <a:spcAft>
                <a:spcPts val="0"/>
              </a:spcAft>
              <a:buSzPts val="1800"/>
              <a:buNone/>
              <a:defRPr sz="1800"/>
            </a:lvl3pPr>
            <a:lvl4pPr lvl="3" algn="ctr">
              <a:lnSpc>
                <a:spcPct val="100000"/>
              </a:lnSpc>
              <a:spcBef>
                <a:spcPts val="1000"/>
              </a:spcBef>
              <a:spcAft>
                <a:spcPts val="0"/>
              </a:spcAft>
              <a:buSzPts val="1600"/>
              <a:buNone/>
              <a:defRPr sz="1600"/>
            </a:lvl4pPr>
            <a:lvl5pPr lvl="4" algn="ctr">
              <a:lnSpc>
                <a:spcPct val="100000"/>
              </a:lnSpc>
              <a:spcBef>
                <a:spcPts val="1000"/>
              </a:spcBef>
              <a:spcAft>
                <a:spcPts val="0"/>
              </a:spcAft>
              <a:buSzPts val="1600"/>
              <a:buNone/>
              <a:defRPr sz="1600"/>
            </a:lvl5pPr>
            <a:lvl6pPr lvl="5" algn="ctr">
              <a:lnSpc>
                <a:spcPct val="100000"/>
              </a:lnSpc>
              <a:spcBef>
                <a:spcPts val="1000"/>
              </a:spcBef>
              <a:spcAft>
                <a:spcPts val="0"/>
              </a:spcAft>
              <a:buSzPts val="1600"/>
              <a:buNone/>
              <a:defRPr sz="1600"/>
            </a:lvl6pPr>
            <a:lvl7pPr lvl="6" algn="ctr">
              <a:lnSpc>
                <a:spcPct val="100000"/>
              </a:lnSpc>
              <a:spcBef>
                <a:spcPts val="1000"/>
              </a:spcBef>
              <a:spcAft>
                <a:spcPts val="0"/>
              </a:spcAft>
              <a:buSzPts val="1600"/>
              <a:buNone/>
              <a:defRPr sz="1600"/>
            </a:lvl7pPr>
            <a:lvl8pPr lvl="7" algn="ctr">
              <a:lnSpc>
                <a:spcPct val="100000"/>
              </a:lnSpc>
              <a:spcBef>
                <a:spcPts val="1000"/>
              </a:spcBef>
              <a:spcAft>
                <a:spcPts val="0"/>
              </a:spcAft>
              <a:buSzPts val="1600"/>
              <a:buNone/>
              <a:defRPr sz="1600"/>
            </a:lvl8pPr>
            <a:lvl9pPr lvl="8" algn="ctr">
              <a:lnSpc>
                <a:spcPct val="100000"/>
              </a:lnSpc>
              <a:spcBef>
                <a:spcPts val="1000"/>
              </a:spcBef>
              <a:spcAft>
                <a:spcPts val="0"/>
              </a:spcAft>
              <a:buSzPts val="1600"/>
              <a:buNone/>
              <a:defRPr sz="1600"/>
            </a:lvl9pPr>
          </a:lstStyle>
          <a:p/>
        </p:txBody>
      </p:sp>
      <p:sp>
        <p:nvSpPr>
          <p:cNvPr id="32" name="Google Shape;32;p5"/>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5"/>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p:nvPr>
            <p:ph idx="12" type="sldNum"/>
          </p:nvPr>
        </p:nvSpPr>
        <p:spPr>
          <a:xfrm>
            <a:off x="1075892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1"/>
        </a:solidFill>
      </p:bgPr>
    </p:bg>
    <p:spTree>
      <p:nvGrpSpPr>
        <p:cNvPr id="35" name="Shape 35"/>
        <p:cNvGrpSpPr/>
        <p:nvPr/>
      </p:nvGrpSpPr>
      <p:grpSpPr>
        <a:xfrm>
          <a:off x="0" y="0"/>
          <a:ext cx="0" cy="0"/>
          <a:chOff x="0" y="0"/>
          <a:chExt cx="0" cy="0"/>
        </a:xfrm>
      </p:grpSpPr>
      <p:sp>
        <p:nvSpPr>
          <p:cNvPr id="36" name="Google Shape;36;p6"/>
          <p:cNvSpPr txBox="1"/>
          <p:nvPr>
            <p:ph type="title"/>
          </p:nvPr>
        </p:nvSpPr>
        <p:spPr>
          <a:xfrm>
            <a:off x="1600200" y="2386744"/>
            <a:ext cx="8991600" cy="1645920"/>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a:bodyPr>
          <a:lstStyle>
            <a:lvl1pPr lvl="0" algn="ctr">
              <a:lnSpc>
                <a:spcPct val="90000"/>
              </a:lnSpc>
              <a:spcBef>
                <a:spcPts val="0"/>
              </a:spcBef>
              <a:spcAft>
                <a:spcPts val="0"/>
              </a:spcAft>
              <a:buClr>
                <a:srgbClr val="262626"/>
              </a:buClr>
              <a:buSzPts val="3800"/>
              <a:buFont typeface="Gill Sans"/>
              <a:buNone/>
              <a:defRPr sz="38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6"/>
          <p:cNvSpPr txBox="1"/>
          <p:nvPr>
            <p:ph idx="1" type="body"/>
          </p:nvPr>
        </p:nvSpPr>
        <p:spPr>
          <a:xfrm>
            <a:off x="2695194" y="4352465"/>
            <a:ext cx="6801612" cy="1265082"/>
          </a:xfrm>
          <a:prstGeom prst="rect">
            <a:avLst/>
          </a:prstGeom>
          <a:noFill/>
          <a:ln>
            <a:noFill/>
          </a:ln>
        </p:spPr>
        <p:txBody>
          <a:bodyPr anchorCtr="1" anchor="t" bIns="45700" lIns="91425" spcFirstLastPara="1" rIns="91425" wrap="square" tIns="45700">
            <a:normAutofit/>
          </a:bodyPr>
          <a:lstStyle>
            <a:lvl1pPr indent="-228600" lvl="0" marL="457200" algn="l">
              <a:lnSpc>
                <a:spcPct val="100000"/>
              </a:lnSpc>
              <a:spcBef>
                <a:spcPts val="1000"/>
              </a:spcBef>
              <a:spcAft>
                <a:spcPts val="0"/>
              </a:spcAft>
              <a:buSzPts val="2000"/>
              <a:buNone/>
              <a:defRPr sz="2000">
                <a:solidFill>
                  <a:schemeClr val="lt1"/>
                </a:solidFill>
              </a:defRPr>
            </a:lvl1pPr>
            <a:lvl2pPr indent="-228600" lvl="1" marL="914400" algn="l">
              <a:lnSpc>
                <a:spcPct val="100000"/>
              </a:lnSpc>
              <a:spcBef>
                <a:spcPts val="1000"/>
              </a:spcBef>
              <a:spcAft>
                <a:spcPts val="0"/>
              </a:spcAft>
              <a:buSzPts val="2000"/>
              <a:buNone/>
              <a:defRPr sz="2000">
                <a:solidFill>
                  <a:schemeClr val="lt1"/>
                </a:solidFill>
              </a:defRPr>
            </a:lvl2pPr>
            <a:lvl3pPr indent="-228600" lvl="2" marL="1371600" algn="l">
              <a:lnSpc>
                <a:spcPct val="100000"/>
              </a:lnSpc>
              <a:spcBef>
                <a:spcPts val="1000"/>
              </a:spcBef>
              <a:spcAft>
                <a:spcPts val="0"/>
              </a:spcAft>
              <a:buSzPts val="1800"/>
              <a:buNone/>
              <a:defRPr sz="1800">
                <a:solidFill>
                  <a:schemeClr val="lt1"/>
                </a:solidFill>
              </a:defRPr>
            </a:lvl3pPr>
            <a:lvl4pPr indent="-228600" lvl="3" marL="1828800" algn="l">
              <a:lnSpc>
                <a:spcPct val="100000"/>
              </a:lnSpc>
              <a:spcBef>
                <a:spcPts val="1000"/>
              </a:spcBef>
              <a:spcAft>
                <a:spcPts val="0"/>
              </a:spcAft>
              <a:buSzPts val="1600"/>
              <a:buNone/>
              <a:defRPr sz="1600">
                <a:solidFill>
                  <a:schemeClr val="lt1"/>
                </a:solidFill>
              </a:defRPr>
            </a:lvl4pPr>
            <a:lvl5pPr indent="-228600" lvl="4" marL="2286000" algn="l">
              <a:lnSpc>
                <a:spcPct val="100000"/>
              </a:lnSpc>
              <a:spcBef>
                <a:spcPts val="1000"/>
              </a:spcBef>
              <a:spcAft>
                <a:spcPts val="0"/>
              </a:spcAft>
              <a:buSzPts val="1600"/>
              <a:buNone/>
              <a:defRPr sz="1600">
                <a:solidFill>
                  <a:schemeClr val="lt1"/>
                </a:solidFill>
              </a:defRPr>
            </a:lvl5pPr>
            <a:lvl6pPr indent="-228600" lvl="5" marL="2743200" algn="l">
              <a:lnSpc>
                <a:spcPct val="100000"/>
              </a:lnSpc>
              <a:spcBef>
                <a:spcPts val="1000"/>
              </a:spcBef>
              <a:spcAft>
                <a:spcPts val="0"/>
              </a:spcAft>
              <a:buSzPts val="1600"/>
              <a:buNone/>
              <a:defRPr sz="1600">
                <a:solidFill>
                  <a:schemeClr val="lt1"/>
                </a:solidFill>
              </a:defRPr>
            </a:lvl6pPr>
            <a:lvl7pPr indent="-228600" lvl="6" marL="3200400" algn="l">
              <a:lnSpc>
                <a:spcPct val="100000"/>
              </a:lnSpc>
              <a:spcBef>
                <a:spcPts val="1000"/>
              </a:spcBef>
              <a:spcAft>
                <a:spcPts val="0"/>
              </a:spcAft>
              <a:buSzPts val="1600"/>
              <a:buNone/>
              <a:defRPr sz="1600">
                <a:solidFill>
                  <a:schemeClr val="lt1"/>
                </a:solidFill>
              </a:defRPr>
            </a:lvl7pPr>
            <a:lvl8pPr indent="-228600" lvl="7" marL="3657600" algn="l">
              <a:lnSpc>
                <a:spcPct val="100000"/>
              </a:lnSpc>
              <a:spcBef>
                <a:spcPts val="1000"/>
              </a:spcBef>
              <a:spcAft>
                <a:spcPts val="0"/>
              </a:spcAft>
              <a:buSzPts val="1600"/>
              <a:buNone/>
              <a:defRPr sz="1600">
                <a:solidFill>
                  <a:schemeClr val="lt1"/>
                </a:solidFill>
              </a:defRPr>
            </a:lvl8pPr>
            <a:lvl9pPr indent="-228600" lvl="8" marL="4114800" algn="l">
              <a:lnSpc>
                <a:spcPct val="100000"/>
              </a:lnSpc>
              <a:spcBef>
                <a:spcPts val="1000"/>
              </a:spcBef>
              <a:spcAft>
                <a:spcPts val="0"/>
              </a:spcAft>
              <a:buSzPts val="1600"/>
              <a:buNone/>
              <a:defRPr sz="1600">
                <a:solidFill>
                  <a:schemeClr val="lt1"/>
                </a:solidFill>
              </a:defRPr>
            </a:lvl9pPr>
          </a:lstStyle>
          <a:p/>
        </p:txBody>
      </p:sp>
      <p:sp>
        <p:nvSpPr>
          <p:cNvPr id="38" name="Google Shape;38;p6"/>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6"/>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6"/>
          <p:cNvSpPr/>
          <p:nvPr>
            <p:ph idx="12" type="sldNum"/>
          </p:nvPr>
        </p:nvSpPr>
        <p:spPr>
          <a:xfrm>
            <a:off x="1075892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1" name="Shape 41"/>
        <p:cNvGrpSpPr/>
        <p:nvPr/>
      </p:nvGrpSpPr>
      <p:grpSpPr>
        <a:xfrm>
          <a:off x="0" y="0"/>
          <a:ext cx="0" cy="0"/>
          <a:chOff x="0" y="0"/>
          <a:chExt cx="0" cy="0"/>
        </a:xfrm>
      </p:grpSpPr>
      <p:sp>
        <p:nvSpPr>
          <p:cNvPr id="42" name="Google Shape;42;p7"/>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7"/>
          <p:cNvSpPr txBox="1"/>
          <p:nvPr>
            <p:ph idx="1" type="body"/>
          </p:nvPr>
        </p:nvSpPr>
        <p:spPr>
          <a:xfrm>
            <a:off x="1581912" y="2638044"/>
            <a:ext cx="4271771" cy="3101982"/>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44" name="Google Shape;44;p7"/>
          <p:cNvSpPr txBox="1"/>
          <p:nvPr>
            <p:ph idx="2" type="body"/>
          </p:nvPr>
        </p:nvSpPr>
        <p:spPr>
          <a:xfrm>
            <a:off x="6338315" y="2638044"/>
            <a:ext cx="4270247" cy="3101982"/>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45" name="Google Shape;45;p7"/>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7"/>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7"/>
          <p:cNvSpPr/>
          <p:nvPr>
            <p:ph idx="12" type="sldNum"/>
          </p:nvPr>
        </p:nvSpPr>
        <p:spPr>
          <a:xfrm>
            <a:off x="1075892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8" name="Shape 48"/>
        <p:cNvGrpSpPr/>
        <p:nvPr/>
      </p:nvGrpSpPr>
      <p:grpSpPr>
        <a:xfrm>
          <a:off x="0" y="0"/>
          <a:ext cx="0" cy="0"/>
          <a:chOff x="0" y="0"/>
          <a:chExt cx="0" cy="0"/>
        </a:xfrm>
      </p:grpSpPr>
      <p:sp>
        <p:nvSpPr>
          <p:cNvPr id="49" name="Google Shape;49;p8"/>
          <p:cNvSpPr txBox="1"/>
          <p:nvPr>
            <p:ph idx="1" type="body"/>
          </p:nvPr>
        </p:nvSpPr>
        <p:spPr>
          <a:xfrm>
            <a:off x="1583436" y="2313433"/>
            <a:ext cx="4270248" cy="704087"/>
          </a:xfrm>
          <a:prstGeom prst="rect">
            <a:avLst/>
          </a:prstGeom>
          <a:noFill/>
          <a:ln>
            <a:noFill/>
          </a:ln>
        </p:spPr>
        <p:txBody>
          <a:bodyPr anchorCtr="1" anchor="b" bIns="45700" lIns="91425" spcFirstLastPara="1" rIns="91425" wrap="square" tIns="45700">
            <a:normAutofit/>
          </a:bodyPr>
          <a:lstStyle>
            <a:lvl1pPr indent="-228600" lvl="0" marL="457200" algn="ctr">
              <a:lnSpc>
                <a:spcPct val="100000"/>
              </a:lnSpc>
              <a:spcBef>
                <a:spcPts val="1000"/>
              </a:spcBef>
              <a:spcAft>
                <a:spcPts val="0"/>
              </a:spcAft>
              <a:buSzPts val="1900"/>
              <a:buNone/>
              <a:defRPr b="0" sz="1900" cap="none">
                <a:solidFill>
                  <a:srgbClr val="6B8890"/>
                </a:solidFill>
              </a:defRPr>
            </a:lvl1pPr>
            <a:lvl2pPr indent="-228600" lvl="1" marL="914400" algn="l">
              <a:lnSpc>
                <a:spcPct val="100000"/>
              </a:lnSpc>
              <a:spcBef>
                <a:spcPts val="1000"/>
              </a:spcBef>
              <a:spcAft>
                <a:spcPts val="0"/>
              </a:spcAft>
              <a:buSzPts val="1900"/>
              <a:buNone/>
              <a:defRPr b="1" sz="1900"/>
            </a:lvl2pPr>
            <a:lvl3pPr indent="-228600" lvl="2" marL="1371600" algn="l">
              <a:lnSpc>
                <a:spcPct val="100000"/>
              </a:lnSpc>
              <a:spcBef>
                <a:spcPts val="1000"/>
              </a:spcBef>
              <a:spcAft>
                <a:spcPts val="0"/>
              </a:spcAft>
              <a:buSzPts val="1800"/>
              <a:buNone/>
              <a:defRPr b="1" sz="1800"/>
            </a:lvl3pPr>
            <a:lvl4pPr indent="-228600" lvl="3" marL="1828800" algn="l">
              <a:lnSpc>
                <a:spcPct val="100000"/>
              </a:lnSpc>
              <a:spcBef>
                <a:spcPts val="1000"/>
              </a:spcBef>
              <a:spcAft>
                <a:spcPts val="0"/>
              </a:spcAft>
              <a:buSzPts val="1600"/>
              <a:buNone/>
              <a:defRPr b="1" sz="1600"/>
            </a:lvl4pPr>
            <a:lvl5pPr indent="-228600" lvl="4" marL="2286000" algn="l">
              <a:lnSpc>
                <a:spcPct val="100000"/>
              </a:lnSpc>
              <a:spcBef>
                <a:spcPts val="1000"/>
              </a:spcBef>
              <a:spcAft>
                <a:spcPts val="0"/>
              </a:spcAft>
              <a:buSzPts val="1600"/>
              <a:buNone/>
              <a:defRPr b="1" sz="1600"/>
            </a:lvl5pPr>
            <a:lvl6pPr indent="-228600" lvl="5" marL="2743200" algn="l">
              <a:lnSpc>
                <a:spcPct val="100000"/>
              </a:lnSpc>
              <a:spcBef>
                <a:spcPts val="1000"/>
              </a:spcBef>
              <a:spcAft>
                <a:spcPts val="0"/>
              </a:spcAft>
              <a:buSzPts val="1600"/>
              <a:buNone/>
              <a:defRPr b="1" sz="1600"/>
            </a:lvl6pPr>
            <a:lvl7pPr indent="-228600" lvl="6" marL="3200400" algn="l">
              <a:lnSpc>
                <a:spcPct val="100000"/>
              </a:lnSpc>
              <a:spcBef>
                <a:spcPts val="1000"/>
              </a:spcBef>
              <a:spcAft>
                <a:spcPts val="0"/>
              </a:spcAft>
              <a:buSzPts val="1600"/>
              <a:buNone/>
              <a:defRPr b="1" sz="1600"/>
            </a:lvl7pPr>
            <a:lvl8pPr indent="-228600" lvl="7" marL="3657600" algn="l">
              <a:lnSpc>
                <a:spcPct val="100000"/>
              </a:lnSpc>
              <a:spcBef>
                <a:spcPts val="1000"/>
              </a:spcBef>
              <a:spcAft>
                <a:spcPts val="0"/>
              </a:spcAft>
              <a:buSzPts val="1600"/>
              <a:buNone/>
              <a:defRPr b="1" sz="1600"/>
            </a:lvl8pPr>
            <a:lvl9pPr indent="-228600" lvl="8" marL="4114800" algn="l">
              <a:lnSpc>
                <a:spcPct val="100000"/>
              </a:lnSpc>
              <a:spcBef>
                <a:spcPts val="1000"/>
              </a:spcBef>
              <a:spcAft>
                <a:spcPts val="0"/>
              </a:spcAft>
              <a:buSzPts val="1600"/>
              <a:buNone/>
              <a:defRPr b="1" sz="1600"/>
            </a:lvl9pPr>
          </a:lstStyle>
          <a:p/>
        </p:txBody>
      </p:sp>
      <p:sp>
        <p:nvSpPr>
          <p:cNvPr id="50" name="Google Shape;50;p8"/>
          <p:cNvSpPr txBox="1"/>
          <p:nvPr>
            <p:ph idx="2" type="body"/>
          </p:nvPr>
        </p:nvSpPr>
        <p:spPr>
          <a:xfrm>
            <a:off x="1583436" y="3143250"/>
            <a:ext cx="4270248" cy="259677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51" name="Google Shape;51;p8"/>
          <p:cNvSpPr txBox="1"/>
          <p:nvPr>
            <p:ph idx="3" type="body"/>
          </p:nvPr>
        </p:nvSpPr>
        <p:spPr>
          <a:xfrm>
            <a:off x="6338316" y="3143250"/>
            <a:ext cx="4253484" cy="259677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30200" lvl="4" marL="2286000" algn="l">
              <a:lnSpc>
                <a:spcPct val="100000"/>
              </a:lnSpc>
              <a:spcBef>
                <a:spcPts val="1000"/>
              </a:spcBef>
              <a:spcAft>
                <a:spcPts val="0"/>
              </a:spcAft>
              <a:buSzPts val="16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52" name="Google Shape;52;p8"/>
          <p:cNvSpPr txBox="1"/>
          <p:nvPr>
            <p:ph idx="4" type="body"/>
          </p:nvPr>
        </p:nvSpPr>
        <p:spPr>
          <a:xfrm>
            <a:off x="6338316" y="2313433"/>
            <a:ext cx="4270248" cy="704087"/>
          </a:xfrm>
          <a:prstGeom prst="rect">
            <a:avLst/>
          </a:prstGeom>
          <a:noFill/>
          <a:ln>
            <a:noFill/>
          </a:ln>
        </p:spPr>
        <p:txBody>
          <a:bodyPr anchorCtr="1" anchor="b" bIns="45700" lIns="91425" spcFirstLastPara="1" rIns="91425" wrap="square" tIns="45700">
            <a:normAutofit/>
          </a:bodyPr>
          <a:lstStyle>
            <a:lvl1pPr indent="-228600" lvl="0" marL="457200" algn="ctr">
              <a:lnSpc>
                <a:spcPct val="100000"/>
              </a:lnSpc>
              <a:spcBef>
                <a:spcPts val="1000"/>
              </a:spcBef>
              <a:spcAft>
                <a:spcPts val="0"/>
              </a:spcAft>
              <a:buSzPts val="1900"/>
              <a:buNone/>
              <a:defRPr b="0" sz="1900" cap="none">
                <a:solidFill>
                  <a:srgbClr val="6B8890"/>
                </a:solidFill>
              </a:defRPr>
            </a:lvl1pPr>
            <a:lvl2pPr indent="-228600" lvl="1" marL="914400" algn="l">
              <a:lnSpc>
                <a:spcPct val="100000"/>
              </a:lnSpc>
              <a:spcBef>
                <a:spcPts val="1000"/>
              </a:spcBef>
              <a:spcAft>
                <a:spcPts val="0"/>
              </a:spcAft>
              <a:buSzPts val="1900"/>
              <a:buNone/>
              <a:defRPr b="1" sz="1900"/>
            </a:lvl2pPr>
            <a:lvl3pPr indent="-228600" lvl="2" marL="1371600" algn="l">
              <a:lnSpc>
                <a:spcPct val="100000"/>
              </a:lnSpc>
              <a:spcBef>
                <a:spcPts val="1000"/>
              </a:spcBef>
              <a:spcAft>
                <a:spcPts val="0"/>
              </a:spcAft>
              <a:buSzPts val="1800"/>
              <a:buNone/>
              <a:defRPr b="1" sz="1800"/>
            </a:lvl3pPr>
            <a:lvl4pPr indent="-228600" lvl="3" marL="1828800" algn="l">
              <a:lnSpc>
                <a:spcPct val="100000"/>
              </a:lnSpc>
              <a:spcBef>
                <a:spcPts val="1000"/>
              </a:spcBef>
              <a:spcAft>
                <a:spcPts val="0"/>
              </a:spcAft>
              <a:buSzPts val="1600"/>
              <a:buNone/>
              <a:defRPr b="1" sz="1600"/>
            </a:lvl4pPr>
            <a:lvl5pPr indent="-228600" lvl="4" marL="2286000" algn="l">
              <a:lnSpc>
                <a:spcPct val="100000"/>
              </a:lnSpc>
              <a:spcBef>
                <a:spcPts val="1000"/>
              </a:spcBef>
              <a:spcAft>
                <a:spcPts val="0"/>
              </a:spcAft>
              <a:buSzPts val="1600"/>
              <a:buNone/>
              <a:defRPr b="1" sz="1600"/>
            </a:lvl5pPr>
            <a:lvl6pPr indent="-228600" lvl="5" marL="2743200" algn="l">
              <a:lnSpc>
                <a:spcPct val="100000"/>
              </a:lnSpc>
              <a:spcBef>
                <a:spcPts val="1000"/>
              </a:spcBef>
              <a:spcAft>
                <a:spcPts val="0"/>
              </a:spcAft>
              <a:buSzPts val="1600"/>
              <a:buNone/>
              <a:defRPr b="1" sz="1600"/>
            </a:lvl6pPr>
            <a:lvl7pPr indent="-228600" lvl="6" marL="3200400" algn="l">
              <a:lnSpc>
                <a:spcPct val="100000"/>
              </a:lnSpc>
              <a:spcBef>
                <a:spcPts val="1000"/>
              </a:spcBef>
              <a:spcAft>
                <a:spcPts val="0"/>
              </a:spcAft>
              <a:buSzPts val="1600"/>
              <a:buNone/>
              <a:defRPr b="1" sz="1600"/>
            </a:lvl7pPr>
            <a:lvl8pPr indent="-228600" lvl="7" marL="3657600" algn="l">
              <a:lnSpc>
                <a:spcPct val="100000"/>
              </a:lnSpc>
              <a:spcBef>
                <a:spcPts val="1000"/>
              </a:spcBef>
              <a:spcAft>
                <a:spcPts val="0"/>
              </a:spcAft>
              <a:buSzPts val="1600"/>
              <a:buNone/>
              <a:defRPr b="1" sz="1600"/>
            </a:lvl8pPr>
            <a:lvl9pPr indent="-228600" lvl="8" marL="4114800" algn="l">
              <a:lnSpc>
                <a:spcPct val="100000"/>
              </a:lnSpc>
              <a:spcBef>
                <a:spcPts val="1000"/>
              </a:spcBef>
              <a:spcAft>
                <a:spcPts val="0"/>
              </a:spcAft>
              <a:buSzPts val="1600"/>
              <a:buNone/>
              <a:defRPr b="1" sz="1600"/>
            </a:lvl9pPr>
          </a:lstStyle>
          <a:p/>
        </p:txBody>
      </p:sp>
      <p:sp>
        <p:nvSpPr>
          <p:cNvPr id="53" name="Google Shape;53;p8"/>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8"/>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8"/>
          <p:cNvSpPr/>
          <p:nvPr>
            <p:ph idx="12" type="sldNum"/>
          </p:nvPr>
        </p:nvSpPr>
        <p:spPr>
          <a:xfrm>
            <a:off x="1075892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
        <p:nvSpPr>
          <p:cNvPr id="56" name="Google Shape;56;p8"/>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7" name="Shape 57"/>
        <p:cNvGrpSpPr/>
        <p:nvPr/>
      </p:nvGrpSpPr>
      <p:grpSpPr>
        <a:xfrm>
          <a:off x="0" y="0"/>
          <a:ext cx="0" cy="0"/>
          <a:chOff x="0" y="0"/>
          <a:chExt cx="0" cy="0"/>
        </a:xfrm>
      </p:grpSpPr>
      <p:sp>
        <p:nvSpPr>
          <p:cNvPr id="58" name="Google Shape;58;p9"/>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9"/>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9"/>
          <p:cNvSpPr/>
          <p:nvPr>
            <p:ph idx="12" type="sldNum"/>
          </p:nvPr>
        </p:nvSpPr>
        <p:spPr>
          <a:xfrm>
            <a:off x="1075892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2" name="Shape 62"/>
        <p:cNvGrpSpPr/>
        <p:nvPr/>
      </p:nvGrpSpPr>
      <p:grpSpPr>
        <a:xfrm>
          <a:off x="0" y="0"/>
          <a:ext cx="0" cy="0"/>
          <a:chOff x="0" y="0"/>
          <a:chExt cx="0" cy="0"/>
        </a:xfrm>
      </p:grpSpPr>
      <p:sp>
        <p:nvSpPr>
          <p:cNvPr id="63" name="Google Shape;63;p10"/>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10"/>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10"/>
          <p:cNvSpPr/>
          <p:nvPr>
            <p:ph idx="12" type="sldNum"/>
          </p:nvPr>
        </p:nvSpPr>
        <p:spPr>
          <a:xfrm>
            <a:off x="1075892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6" name="Shape 66"/>
        <p:cNvGrpSpPr/>
        <p:nvPr/>
      </p:nvGrpSpPr>
      <p:grpSpPr>
        <a:xfrm>
          <a:off x="0" y="0"/>
          <a:ext cx="0" cy="0"/>
          <a:chOff x="0" y="0"/>
          <a:chExt cx="0" cy="0"/>
        </a:xfrm>
      </p:grpSpPr>
      <p:sp>
        <p:nvSpPr>
          <p:cNvPr id="67" name="Google Shape;67;p11"/>
          <p:cNvSpPr/>
          <p:nvPr/>
        </p:nvSpPr>
        <p:spPr>
          <a:xfrm>
            <a:off x="0" y="0"/>
            <a:ext cx="6096000" cy="6858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11"/>
          <p:cNvSpPr txBox="1"/>
          <p:nvPr>
            <p:ph type="title"/>
          </p:nvPr>
        </p:nvSpPr>
        <p:spPr>
          <a:xfrm>
            <a:off x="804672" y="2243828"/>
            <a:ext cx="4486656" cy="1141497"/>
          </a:xfrm>
          <a:prstGeom prst="rect">
            <a:avLst/>
          </a:prstGeom>
          <a:solidFill>
            <a:srgbClr val="FFFFFF"/>
          </a:solidFill>
          <a:ln cap="flat" cmpd="sng" w="9525">
            <a:solidFill>
              <a:srgbClr val="404040"/>
            </a:solidFill>
            <a:prstDash val="solid"/>
            <a:round/>
            <a:headEnd len="sm" w="sm" type="none"/>
            <a:tailEnd len="sm" w="sm" type="none"/>
          </a:ln>
        </p:spPr>
        <p:txBody>
          <a:bodyPr anchorCtr="1" anchor="ctr" bIns="182875" lIns="182875" spcFirstLastPara="1" rIns="182875" wrap="square" tIns="182875">
            <a:normAutofit/>
          </a:bodyPr>
          <a:lstStyle>
            <a:lvl1pPr lvl="0" algn="ctr">
              <a:lnSpc>
                <a:spcPct val="90000"/>
              </a:lnSpc>
              <a:spcBef>
                <a:spcPts val="0"/>
              </a:spcBef>
              <a:spcAft>
                <a:spcPts val="0"/>
              </a:spcAft>
              <a:buClr>
                <a:srgbClr val="262626"/>
              </a:buClr>
              <a:buSzPts val="2200"/>
              <a:buFont typeface="Gill Sans"/>
              <a:buNone/>
              <a:defRPr sz="22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9" name="Google Shape;69;p11"/>
          <p:cNvSpPr txBox="1"/>
          <p:nvPr>
            <p:ph idx="1" type="body"/>
          </p:nvPr>
        </p:nvSpPr>
        <p:spPr>
          <a:xfrm>
            <a:off x="6736080" y="804672"/>
            <a:ext cx="4815840" cy="5248656"/>
          </a:xfrm>
          <a:prstGeom prst="rect">
            <a:avLst/>
          </a:prstGeom>
          <a:noFill/>
          <a:ln>
            <a:noFill/>
          </a:ln>
        </p:spPr>
        <p:txBody>
          <a:bodyPr anchorCtr="0" anchor="t" bIns="45700" lIns="91425" spcFirstLastPara="1" rIns="91425" wrap="square" tIns="45700">
            <a:normAutofit/>
          </a:bodyPr>
          <a:lstStyle>
            <a:lvl1pPr indent="-349250" lvl="0" marL="457200" algn="l">
              <a:lnSpc>
                <a:spcPct val="100000"/>
              </a:lnSpc>
              <a:spcBef>
                <a:spcPts val="1000"/>
              </a:spcBef>
              <a:spcAft>
                <a:spcPts val="0"/>
              </a:spcAft>
              <a:buSzPts val="1900"/>
              <a:buChar char="•"/>
              <a:defRPr sz="1900">
                <a:solidFill>
                  <a:schemeClr val="dk1"/>
                </a:solidFill>
              </a:defRPr>
            </a:lvl1pPr>
            <a:lvl2pPr indent="-330200" lvl="1" marL="914400" algn="l">
              <a:lnSpc>
                <a:spcPct val="100000"/>
              </a:lnSpc>
              <a:spcBef>
                <a:spcPts val="1000"/>
              </a:spcBef>
              <a:spcAft>
                <a:spcPts val="0"/>
              </a:spcAft>
              <a:buSzPts val="1600"/>
              <a:buChar char="•"/>
              <a:defRPr sz="1600">
                <a:solidFill>
                  <a:schemeClr val="dk1"/>
                </a:solidFill>
              </a:defRPr>
            </a:lvl2pPr>
            <a:lvl3pPr indent="-330200" lvl="2" marL="1371600" algn="l">
              <a:lnSpc>
                <a:spcPct val="100000"/>
              </a:lnSpc>
              <a:spcBef>
                <a:spcPts val="1000"/>
              </a:spcBef>
              <a:spcAft>
                <a:spcPts val="0"/>
              </a:spcAft>
              <a:buSzPts val="1600"/>
              <a:buChar char="•"/>
              <a:defRPr sz="1600">
                <a:solidFill>
                  <a:schemeClr val="dk1"/>
                </a:solidFill>
              </a:defRPr>
            </a:lvl3pPr>
            <a:lvl4pPr indent="-330200" lvl="3" marL="1828800" algn="l">
              <a:lnSpc>
                <a:spcPct val="100000"/>
              </a:lnSpc>
              <a:spcBef>
                <a:spcPts val="1000"/>
              </a:spcBef>
              <a:spcAft>
                <a:spcPts val="0"/>
              </a:spcAft>
              <a:buSzPts val="1600"/>
              <a:buChar char="•"/>
              <a:defRPr sz="1600">
                <a:solidFill>
                  <a:schemeClr val="dk1"/>
                </a:solidFill>
              </a:defRPr>
            </a:lvl4pPr>
            <a:lvl5pPr indent="-330200" lvl="4" marL="2286000" algn="l">
              <a:lnSpc>
                <a:spcPct val="100000"/>
              </a:lnSpc>
              <a:spcBef>
                <a:spcPts val="1000"/>
              </a:spcBef>
              <a:spcAft>
                <a:spcPts val="0"/>
              </a:spcAft>
              <a:buSzPts val="1600"/>
              <a:buChar char="•"/>
              <a:defRPr sz="1600">
                <a:solidFill>
                  <a:schemeClr val="dk1"/>
                </a:solidFill>
              </a:defRPr>
            </a:lvl5pPr>
            <a:lvl6pPr indent="-330200" lvl="5" marL="2743200" algn="l">
              <a:lnSpc>
                <a:spcPct val="100000"/>
              </a:lnSpc>
              <a:spcBef>
                <a:spcPts val="1000"/>
              </a:spcBef>
              <a:spcAft>
                <a:spcPts val="0"/>
              </a:spcAft>
              <a:buSzPts val="1600"/>
              <a:buChar char="•"/>
              <a:defRPr sz="1600"/>
            </a:lvl6pPr>
            <a:lvl7pPr indent="-330200" lvl="6" marL="3200400" algn="l">
              <a:lnSpc>
                <a:spcPct val="100000"/>
              </a:lnSpc>
              <a:spcBef>
                <a:spcPts val="1000"/>
              </a:spcBef>
              <a:spcAft>
                <a:spcPts val="0"/>
              </a:spcAft>
              <a:buSzPts val="1600"/>
              <a:buChar char="•"/>
              <a:defRPr sz="1600"/>
            </a:lvl7pPr>
            <a:lvl8pPr indent="-330200" lvl="7" marL="3657600" algn="l">
              <a:lnSpc>
                <a:spcPct val="100000"/>
              </a:lnSpc>
              <a:spcBef>
                <a:spcPts val="1000"/>
              </a:spcBef>
              <a:spcAft>
                <a:spcPts val="0"/>
              </a:spcAft>
              <a:buSzPts val="1600"/>
              <a:buChar char="•"/>
              <a:defRPr sz="1600"/>
            </a:lvl8pPr>
            <a:lvl9pPr indent="-330200" lvl="8" marL="4114800" algn="l">
              <a:lnSpc>
                <a:spcPct val="100000"/>
              </a:lnSpc>
              <a:spcBef>
                <a:spcPts val="1000"/>
              </a:spcBef>
              <a:spcAft>
                <a:spcPts val="0"/>
              </a:spcAft>
              <a:buSzPts val="1600"/>
              <a:buChar char="•"/>
              <a:defRPr sz="1600"/>
            </a:lvl9pPr>
          </a:lstStyle>
          <a:p/>
        </p:txBody>
      </p:sp>
      <p:sp>
        <p:nvSpPr>
          <p:cNvPr id="70" name="Google Shape;70;p11"/>
          <p:cNvSpPr txBox="1"/>
          <p:nvPr>
            <p:ph idx="2" type="body"/>
          </p:nvPr>
        </p:nvSpPr>
        <p:spPr>
          <a:xfrm>
            <a:off x="1115568" y="3549918"/>
            <a:ext cx="3794760" cy="2194036"/>
          </a:xfrm>
          <a:prstGeom prst="rect">
            <a:avLst/>
          </a:prstGeom>
          <a:noFill/>
          <a:ln>
            <a:noFill/>
          </a:ln>
        </p:spPr>
        <p:txBody>
          <a:bodyPr anchorCtr="1" anchor="t" bIns="45700" lIns="91425" spcFirstLastPara="1" rIns="91425" wrap="square" tIns="45700">
            <a:normAutofit/>
          </a:bodyPr>
          <a:lstStyle>
            <a:lvl1pPr indent="-228600" lvl="0" marL="457200" algn="ctr">
              <a:lnSpc>
                <a:spcPct val="100000"/>
              </a:lnSpc>
              <a:spcBef>
                <a:spcPts val="1000"/>
              </a:spcBef>
              <a:spcAft>
                <a:spcPts val="0"/>
              </a:spcAft>
              <a:buSzPts val="1500"/>
              <a:buNone/>
              <a:defRPr sz="1500">
                <a:solidFill>
                  <a:srgbClr val="FFFFFF"/>
                </a:solidFill>
              </a:defRPr>
            </a:lvl1pPr>
            <a:lvl2pPr indent="-228600" lvl="1" marL="914400" algn="l">
              <a:lnSpc>
                <a:spcPct val="100000"/>
              </a:lnSpc>
              <a:spcBef>
                <a:spcPts val="1000"/>
              </a:spcBef>
              <a:spcAft>
                <a:spcPts val="0"/>
              </a:spcAft>
              <a:buSzPts val="1400"/>
              <a:buNone/>
              <a:defRPr sz="1400"/>
            </a:lvl2pPr>
            <a:lvl3pPr indent="-228600" lvl="2" marL="1371600" algn="l">
              <a:lnSpc>
                <a:spcPct val="100000"/>
              </a:lnSpc>
              <a:spcBef>
                <a:spcPts val="1000"/>
              </a:spcBef>
              <a:spcAft>
                <a:spcPts val="0"/>
              </a:spcAft>
              <a:buSzPts val="1200"/>
              <a:buNone/>
              <a:defRPr sz="1200"/>
            </a:lvl3pPr>
            <a:lvl4pPr indent="-228600" lvl="3" marL="1828800" algn="l">
              <a:lnSpc>
                <a:spcPct val="100000"/>
              </a:lnSpc>
              <a:spcBef>
                <a:spcPts val="1000"/>
              </a:spcBef>
              <a:spcAft>
                <a:spcPts val="0"/>
              </a:spcAft>
              <a:buSzPts val="1000"/>
              <a:buNone/>
              <a:defRPr sz="1000"/>
            </a:lvl4pPr>
            <a:lvl5pPr indent="-228600" lvl="4" marL="2286000" algn="l">
              <a:lnSpc>
                <a:spcPct val="100000"/>
              </a:lnSpc>
              <a:spcBef>
                <a:spcPts val="1000"/>
              </a:spcBef>
              <a:spcAft>
                <a:spcPts val="0"/>
              </a:spcAft>
              <a:buSzPts val="1000"/>
              <a:buNone/>
              <a:defRPr sz="1000"/>
            </a:lvl5pPr>
            <a:lvl6pPr indent="-228600" lvl="5" marL="2743200" algn="l">
              <a:lnSpc>
                <a:spcPct val="100000"/>
              </a:lnSpc>
              <a:spcBef>
                <a:spcPts val="1000"/>
              </a:spcBef>
              <a:spcAft>
                <a:spcPts val="0"/>
              </a:spcAft>
              <a:buSzPts val="1000"/>
              <a:buNone/>
              <a:defRPr sz="1000"/>
            </a:lvl6pPr>
            <a:lvl7pPr indent="-228600" lvl="6" marL="3200400" algn="l">
              <a:lnSpc>
                <a:spcPct val="100000"/>
              </a:lnSpc>
              <a:spcBef>
                <a:spcPts val="1000"/>
              </a:spcBef>
              <a:spcAft>
                <a:spcPts val="0"/>
              </a:spcAft>
              <a:buSzPts val="1000"/>
              <a:buNone/>
              <a:defRPr sz="1000"/>
            </a:lvl7pPr>
            <a:lvl8pPr indent="-228600" lvl="7" marL="3657600" algn="l">
              <a:lnSpc>
                <a:spcPct val="100000"/>
              </a:lnSpc>
              <a:spcBef>
                <a:spcPts val="1000"/>
              </a:spcBef>
              <a:spcAft>
                <a:spcPts val="0"/>
              </a:spcAft>
              <a:buSzPts val="1000"/>
              <a:buNone/>
              <a:defRPr sz="1000"/>
            </a:lvl8pPr>
            <a:lvl9pPr indent="-228600" lvl="8" marL="4114800" algn="l">
              <a:lnSpc>
                <a:spcPct val="100000"/>
              </a:lnSpc>
              <a:spcBef>
                <a:spcPts val="1000"/>
              </a:spcBef>
              <a:spcAft>
                <a:spcPts val="0"/>
              </a:spcAft>
              <a:buSzPts val="1000"/>
              <a:buNone/>
              <a:defRPr sz="1000"/>
            </a:lvl9pPr>
          </a:lstStyle>
          <a:p/>
        </p:txBody>
      </p:sp>
      <p:sp>
        <p:nvSpPr>
          <p:cNvPr id="71" name="Google Shape;71;p11"/>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804672" y="6236208"/>
            <a:ext cx="5124797"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p:nvPr>
            <p:ph idx="12" type="sldNum"/>
          </p:nvPr>
        </p:nvSpPr>
        <p:spPr>
          <a:xfrm>
            <a:off x="1075892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4" name="Shape 74"/>
        <p:cNvGrpSpPr/>
        <p:nvPr/>
      </p:nvGrpSpPr>
      <p:grpSpPr>
        <a:xfrm>
          <a:off x="0" y="0"/>
          <a:ext cx="0" cy="0"/>
          <a:chOff x="0" y="0"/>
          <a:chExt cx="0" cy="0"/>
        </a:xfrm>
      </p:grpSpPr>
      <p:sp>
        <p:nvSpPr>
          <p:cNvPr id="75" name="Google Shape;75;p12"/>
          <p:cNvSpPr/>
          <p:nvPr/>
        </p:nvSpPr>
        <p:spPr>
          <a:xfrm>
            <a:off x="0" y="0"/>
            <a:ext cx="6095999" cy="6858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12"/>
          <p:cNvSpPr txBox="1"/>
          <p:nvPr>
            <p:ph type="title"/>
          </p:nvPr>
        </p:nvSpPr>
        <p:spPr>
          <a:xfrm>
            <a:off x="808523" y="2243828"/>
            <a:ext cx="4494998" cy="1134640"/>
          </a:xfrm>
          <a:prstGeom prst="rect">
            <a:avLst/>
          </a:prstGeom>
          <a:solidFill>
            <a:srgbClr val="FFFFFF"/>
          </a:solidFill>
          <a:ln cap="flat" cmpd="sng" w="9525">
            <a:solidFill>
              <a:srgbClr val="404040"/>
            </a:solidFill>
            <a:prstDash val="solid"/>
            <a:round/>
            <a:headEnd len="sm" w="sm" type="none"/>
            <a:tailEnd len="sm" w="sm" type="none"/>
          </a:ln>
        </p:spPr>
        <p:txBody>
          <a:bodyPr anchorCtr="1" anchor="ctr" bIns="182875" lIns="182875" spcFirstLastPara="1" rIns="182875" wrap="square" tIns="182875">
            <a:noAutofit/>
          </a:bodyPr>
          <a:lstStyle>
            <a:lvl1pPr lvl="0" algn="ctr">
              <a:lnSpc>
                <a:spcPct val="90000"/>
              </a:lnSpc>
              <a:spcBef>
                <a:spcPts val="0"/>
              </a:spcBef>
              <a:spcAft>
                <a:spcPts val="0"/>
              </a:spcAft>
              <a:buClr>
                <a:srgbClr val="262626"/>
              </a:buClr>
              <a:buSzPts val="2200"/>
              <a:buFont typeface="Gill Sans"/>
              <a:buNone/>
              <a:defRPr sz="22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12"/>
          <p:cNvSpPr/>
          <p:nvPr>
            <p:ph idx="2" type="pic"/>
          </p:nvPr>
        </p:nvSpPr>
        <p:spPr>
          <a:xfrm>
            <a:off x="6095999" y="0"/>
            <a:ext cx="6102097" cy="6858000"/>
          </a:xfrm>
          <a:prstGeom prst="rect">
            <a:avLst/>
          </a:prstGeom>
          <a:solidFill>
            <a:srgbClr val="BFBFBF"/>
          </a:solidFill>
          <a:ln>
            <a:noFill/>
          </a:ln>
        </p:spPr>
      </p:sp>
      <p:sp>
        <p:nvSpPr>
          <p:cNvPr id="78" name="Google Shape;78;p12"/>
          <p:cNvSpPr txBox="1"/>
          <p:nvPr>
            <p:ph idx="1" type="body"/>
          </p:nvPr>
        </p:nvSpPr>
        <p:spPr>
          <a:xfrm>
            <a:off x="1115568" y="3549918"/>
            <a:ext cx="3794760" cy="2194037"/>
          </a:xfrm>
          <a:prstGeom prst="rect">
            <a:avLst/>
          </a:prstGeom>
          <a:noFill/>
          <a:ln>
            <a:noFill/>
          </a:ln>
        </p:spPr>
        <p:txBody>
          <a:bodyPr anchorCtr="1" anchor="t" bIns="45700" lIns="91425" spcFirstLastPara="1" rIns="91425" wrap="square" tIns="45700">
            <a:normAutofit/>
          </a:bodyPr>
          <a:lstStyle>
            <a:lvl1pPr indent="-228600" lvl="0" marL="457200" algn="ctr">
              <a:lnSpc>
                <a:spcPct val="100000"/>
              </a:lnSpc>
              <a:spcBef>
                <a:spcPts val="1000"/>
              </a:spcBef>
              <a:spcAft>
                <a:spcPts val="0"/>
              </a:spcAft>
              <a:buSzPts val="1500"/>
              <a:buNone/>
              <a:defRPr sz="1500">
                <a:solidFill>
                  <a:srgbClr val="FFFFFF"/>
                </a:solidFill>
              </a:defRPr>
            </a:lvl1pPr>
            <a:lvl2pPr indent="-228600" lvl="1" marL="914400" algn="l">
              <a:lnSpc>
                <a:spcPct val="100000"/>
              </a:lnSpc>
              <a:spcBef>
                <a:spcPts val="1000"/>
              </a:spcBef>
              <a:spcAft>
                <a:spcPts val="0"/>
              </a:spcAft>
              <a:buSzPts val="1400"/>
              <a:buNone/>
              <a:defRPr sz="1400"/>
            </a:lvl2pPr>
            <a:lvl3pPr indent="-228600" lvl="2" marL="1371600" algn="l">
              <a:lnSpc>
                <a:spcPct val="100000"/>
              </a:lnSpc>
              <a:spcBef>
                <a:spcPts val="1000"/>
              </a:spcBef>
              <a:spcAft>
                <a:spcPts val="0"/>
              </a:spcAft>
              <a:buSzPts val="1200"/>
              <a:buNone/>
              <a:defRPr sz="1200"/>
            </a:lvl3pPr>
            <a:lvl4pPr indent="-228600" lvl="3" marL="1828800" algn="l">
              <a:lnSpc>
                <a:spcPct val="100000"/>
              </a:lnSpc>
              <a:spcBef>
                <a:spcPts val="1000"/>
              </a:spcBef>
              <a:spcAft>
                <a:spcPts val="0"/>
              </a:spcAft>
              <a:buSzPts val="1000"/>
              <a:buNone/>
              <a:defRPr sz="1000"/>
            </a:lvl4pPr>
            <a:lvl5pPr indent="-228600" lvl="4" marL="2286000" algn="l">
              <a:lnSpc>
                <a:spcPct val="100000"/>
              </a:lnSpc>
              <a:spcBef>
                <a:spcPts val="1000"/>
              </a:spcBef>
              <a:spcAft>
                <a:spcPts val="0"/>
              </a:spcAft>
              <a:buSzPts val="1000"/>
              <a:buNone/>
              <a:defRPr sz="1000"/>
            </a:lvl5pPr>
            <a:lvl6pPr indent="-228600" lvl="5" marL="2743200" algn="l">
              <a:lnSpc>
                <a:spcPct val="100000"/>
              </a:lnSpc>
              <a:spcBef>
                <a:spcPts val="1000"/>
              </a:spcBef>
              <a:spcAft>
                <a:spcPts val="0"/>
              </a:spcAft>
              <a:buSzPts val="1000"/>
              <a:buNone/>
              <a:defRPr sz="1000"/>
            </a:lvl6pPr>
            <a:lvl7pPr indent="-228600" lvl="6" marL="3200400" algn="l">
              <a:lnSpc>
                <a:spcPct val="100000"/>
              </a:lnSpc>
              <a:spcBef>
                <a:spcPts val="1000"/>
              </a:spcBef>
              <a:spcAft>
                <a:spcPts val="0"/>
              </a:spcAft>
              <a:buSzPts val="1000"/>
              <a:buNone/>
              <a:defRPr sz="1000"/>
            </a:lvl7pPr>
            <a:lvl8pPr indent="-228600" lvl="7" marL="3657600" algn="l">
              <a:lnSpc>
                <a:spcPct val="100000"/>
              </a:lnSpc>
              <a:spcBef>
                <a:spcPts val="1000"/>
              </a:spcBef>
              <a:spcAft>
                <a:spcPts val="0"/>
              </a:spcAft>
              <a:buSzPts val="1000"/>
              <a:buNone/>
              <a:defRPr sz="1000"/>
            </a:lvl8pPr>
            <a:lvl9pPr indent="-228600" lvl="8" marL="4114800" algn="l">
              <a:lnSpc>
                <a:spcPct val="100000"/>
              </a:lnSpc>
              <a:spcBef>
                <a:spcPts val="1000"/>
              </a:spcBef>
              <a:spcAft>
                <a:spcPts val="0"/>
              </a:spcAft>
              <a:buSzPts val="1000"/>
              <a:buNone/>
              <a:defRPr sz="1000"/>
            </a:lvl9pPr>
          </a:lstStyle>
          <a:p/>
        </p:txBody>
      </p:sp>
      <p:sp>
        <p:nvSpPr>
          <p:cNvPr id="79" name="Google Shape;79;p12"/>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12"/>
          <p:cNvSpPr txBox="1"/>
          <p:nvPr>
            <p:ph idx="11" type="ftr"/>
          </p:nvPr>
        </p:nvSpPr>
        <p:spPr>
          <a:xfrm>
            <a:off x="804672" y="6236208"/>
            <a:ext cx="5124797"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12"/>
          <p:cNvSpPr/>
          <p:nvPr>
            <p:ph idx="12" type="sldNum"/>
          </p:nvPr>
        </p:nvSpPr>
        <p:spPr>
          <a:xfrm>
            <a:off x="1075892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2" name="Shape 82"/>
        <p:cNvGrpSpPr/>
        <p:nvPr/>
      </p:nvGrpSpPr>
      <p:grpSpPr>
        <a:xfrm>
          <a:off x="0" y="0"/>
          <a:ext cx="0" cy="0"/>
          <a:chOff x="0" y="0"/>
          <a:chExt cx="0" cy="0"/>
        </a:xfrm>
      </p:grpSpPr>
      <p:sp>
        <p:nvSpPr>
          <p:cNvPr id="83" name="Google Shape;83;p13"/>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13"/>
          <p:cNvSpPr txBox="1"/>
          <p:nvPr>
            <p:ph idx="1" type="body"/>
          </p:nvPr>
        </p:nvSpPr>
        <p:spPr>
          <a:xfrm rot="5400000">
            <a:off x="4545009" y="324172"/>
            <a:ext cx="3101983" cy="7729728"/>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85" name="Google Shape;85;p13"/>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13"/>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13"/>
          <p:cNvSpPr/>
          <p:nvPr>
            <p:ph idx="12" type="sldNum"/>
          </p:nvPr>
        </p:nvSpPr>
        <p:spPr>
          <a:xfrm>
            <a:off x="1075892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8" name="Shape 88"/>
        <p:cNvGrpSpPr/>
        <p:nvPr/>
      </p:nvGrpSpPr>
      <p:grpSpPr>
        <a:xfrm>
          <a:off x="0" y="0"/>
          <a:ext cx="0" cy="0"/>
          <a:chOff x="0" y="0"/>
          <a:chExt cx="0" cy="0"/>
        </a:xfrm>
      </p:grpSpPr>
      <p:sp>
        <p:nvSpPr>
          <p:cNvPr id="89" name="Google Shape;89;p14"/>
          <p:cNvSpPr txBox="1"/>
          <p:nvPr>
            <p:ph type="title"/>
          </p:nvPr>
        </p:nvSpPr>
        <p:spPr>
          <a:xfrm rot="5400000">
            <a:off x="6810676" y="2779696"/>
            <a:ext cx="4983480" cy="1298608"/>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14"/>
          <p:cNvSpPr txBox="1"/>
          <p:nvPr>
            <p:ph idx="1" type="body"/>
          </p:nvPr>
        </p:nvSpPr>
        <p:spPr>
          <a:xfrm rot="5400000">
            <a:off x="2838641" y="329756"/>
            <a:ext cx="4983480" cy="6198489"/>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91" name="Google Shape;91;p14"/>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14"/>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14"/>
          <p:cNvSpPr/>
          <p:nvPr>
            <p:ph idx="12" type="sldNum"/>
          </p:nvPr>
        </p:nvSpPr>
        <p:spPr>
          <a:xfrm>
            <a:off x="1075892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slideLayout" Target="../slideLayouts/slideLayout4.xml"/><Relationship Id="rId4" Type="http://schemas.openxmlformats.org/officeDocument/2006/relationships/slideLayout" Target="../slideLayouts/slideLayout5.xml"/><Relationship Id="rId11" Type="http://schemas.openxmlformats.org/officeDocument/2006/relationships/slideLayout" Target="../slideLayouts/slideLayout12.xml"/><Relationship Id="rId10" Type="http://schemas.openxmlformats.org/officeDocument/2006/relationships/slideLayout" Target="../slideLayouts/slideLayout11.xml"/><Relationship Id="rId12" Type="http://schemas.openxmlformats.org/officeDocument/2006/relationships/theme" Target="../theme/theme3.xml"/><Relationship Id="rId9" Type="http://schemas.openxmlformats.org/officeDocument/2006/relationships/slideLayout" Target="../slideLayouts/slideLayout10.xml"/><Relationship Id="rId5" Type="http://schemas.openxmlformats.org/officeDocument/2006/relationships/slideLayout" Target="../slideLayouts/slideLayout6.xml"/><Relationship Id="rId6" Type="http://schemas.openxmlformats.org/officeDocument/2006/relationships/slideLayout" Target="../slideLayouts/slideLayout7.xml"/><Relationship Id="rId7" Type="http://schemas.openxmlformats.org/officeDocument/2006/relationships/slideLayout" Target="../slideLayouts/slideLayout8.xml"/><Relationship Id="rId8"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lvl1pPr lvl="0" marR="0" rtl="0" algn="ctr">
              <a:lnSpc>
                <a:spcPct val="90000"/>
              </a:lnSpc>
              <a:spcBef>
                <a:spcPts val="0"/>
              </a:spcBef>
              <a:spcAft>
                <a:spcPts val="0"/>
              </a:spcAft>
              <a:buClr>
                <a:srgbClr val="262626"/>
              </a:buClr>
              <a:buSzPts val="2800"/>
              <a:buFont typeface="Gill Sans"/>
              <a:buNone/>
              <a:defRPr b="0" i="0" sz="2800" u="none" cap="none" strike="noStrike">
                <a:solidFill>
                  <a:srgbClr val="262626"/>
                </a:solidFill>
                <a:latin typeface="Gill Sans"/>
                <a:ea typeface="Gill Sans"/>
                <a:cs typeface="Gill Sans"/>
                <a:sym typeface="Gill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2231136" y="2638044"/>
            <a:ext cx="7729728" cy="3101983"/>
          </a:xfrm>
          <a:prstGeom prst="rect">
            <a:avLst/>
          </a:prstGeom>
          <a:noFill/>
          <a:ln>
            <a:noFill/>
          </a:ln>
        </p:spPr>
        <p:txBody>
          <a:bodyPr anchorCtr="0" anchor="t" bIns="45700" lIns="91425" spcFirstLastPara="1" rIns="91425" wrap="square" tIns="45700">
            <a:normAutofit/>
          </a:bodyPr>
          <a:lstStyle>
            <a:lvl1pPr indent="-342900" lvl="0" marL="457200" marR="0" rtl="0" algn="l">
              <a:lnSpc>
                <a:spcPct val="100000"/>
              </a:lnSpc>
              <a:spcBef>
                <a:spcPts val="1000"/>
              </a:spcBef>
              <a:spcAft>
                <a:spcPts val="0"/>
              </a:spcAft>
              <a:buClr>
                <a:schemeClr val="accent2"/>
              </a:buClr>
              <a:buSzPts val="1800"/>
              <a:buFont typeface="Arial"/>
              <a:buChar char="•"/>
              <a:defRPr b="0" i="0" sz="1800" u="none" cap="none" strike="noStrike">
                <a:solidFill>
                  <a:srgbClr val="FEFEFE"/>
                </a:solidFill>
                <a:latin typeface="Gill Sans"/>
                <a:ea typeface="Gill Sans"/>
                <a:cs typeface="Gill Sans"/>
                <a:sym typeface="Gill Sans"/>
              </a:defRPr>
            </a:lvl1pPr>
            <a:lvl2pPr indent="-330200" lvl="1" marL="914400" marR="0" rtl="0" algn="l">
              <a:lnSpc>
                <a:spcPct val="100000"/>
              </a:lnSpc>
              <a:spcBef>
                <a:spcPts val="1000"/>
              </a:spcBef>
              <a:spcAft>
                <a:spcPts val="0"/>
              </a:spcAft>
              <a:buClr>
                <a:schemeClr val="accent2"/>
              </a:buClr>
              <a:buSzPts val="1600"/>
              <a:buFont typeface="Arial"/>
              <a:buChar char="•"/>
              <a:defRPr b="0" i="0" sz="1600" u="none" cap="none" strike="noStrike">
                <a:solidFill>
                  <a:srgbClr val="FEFEFE"/>
                </a:solidFill>
                <a:latin typeface="Gill Sans"/>
                <a:ea typeface="Gill Sans"/>
                <a:cs typeface="Gill Sans"/>
                <a:sym typeface="Gill Sans"/>
              </a:defRPr>
            </a:lvl2pPr>
            <a:lvl3pPr indent="-330200" lvl="2" marL="1371600" marR="0" rtl="0" algn="l">
              <a:lnSpc>
                <a:spcPct val="100000"/>
              </a:lnSpc>
              <a:spcBef>
                <a:spcPts val="1000"/>
              </a:spcBef>
              <a:spcAft>
                <a:spcPts val="0"/>
              </a:spcAft>
              <a:buClr>
                <a:schemeClr val="accent2"/>
              </a:buClr>
              <a:buSzPts val="1600"/>
              <a:buFont typeface="Arial"/>
              <a:buChar char="•"/>
              <a:defRPr b="0" i="0" sz="1600" u="none" cap="none" strike="noStrike">
                <a:solidFill>
                  <a:srgbClr val="FEFEFE"/>
                </a:solidFill>
                <a:latin typeface="Gill Sans"/>
                <a:ea typeface="Gill Sans"/>
                <a:cs typeface="Gill Sans"/>
                <a:sym typeface="Gill Sans"/>
              </a:defRPr>
            </a:lvl3pPr>
            <a:lvl4pPr indent="-330200" lvl="3" marL="1828800" marR="0" rtl="0" algn="l">
              <a:lnSpc>
                <a:spcPct val="100000"/>
              </a:lnSpc>
              <a:spcBef>
                <a:spcPts val="1000"/>
              </a:spcBef>
              <a:spcAft>
                <a:spcPts val="0"/>
              </a:spcAft>
              <a:buClr>
                <a:schemeClr val="accent2"/>
              </a:buClr>
              <a:buSzPts val="1600"/>
              <a:buFont typeface="Arial"/>
              <a:buChar char="•"/>
              <a:defRPr b="0" i="0" sz="1600" u="none" cap="none" strike="noStrike">
                <a:solidFill>
                  <a:srgbClr val="FEFEFE"/>
                </a:solidFill>
                <a:latin typeface="Gill Sans"/>
                <a:ea typeface="Gill Sans"/>
                <a:cs typeface="Gill Sans"/>
                <a:sym typeface="Gill Sans"/>
              </a:defRPr>
            </a:lvl4pPr>
            <a:lvl5pPr indent="-330200" lvl="4" marL="2286000" marR="0" rtl="0" algn="l">
              <a:lnSpc>
                <a:spcPct val="100000"/>
              </a:lnSpc>
              <a:spcBef>
                <a:spcPts val="1000"/>
              </a:spcBef>
              <a:spcAft>
                <a:spcPts val="0"/>
              </a:spcAft>
              <a:buClr>
                <a:schemeClr val="accent2"/>
              </a:buClr>
              <a:buSzPts val="1600"/>
              <a:buFont typeface="Arial"/>
              <a:buChar char="•"/>
              <a:defRPr b="0" i="0" sz="1600" u="none" cap="none" strike="noStrike">
                <a:solidFill>
                  <a:srgbClr val="FEFEFE"/>
                </a:solidFill>
                <a:latin typeface="Gill Sans"/>
                <a:ea typeface="Gill Sans"/>
                <a:cs typeface="Gill Sans"/>
                <a:sym typeface="Gill Sans"/>
              </a:defRPr>
            </a:lvl5pPr>
            <a:lvl6pPr indent="-330200" lvl="5" marL="2743200" marR="0" rtl="0" algn="l">
              <a:lnSpc>
                <a:spcPct val="100000"/>
              </a:lnSpc>
              <a:spcBef>
                <a:spcPts val="1000"/>
              </a:spcBef>
              <a:spcAft>
                <a:spcPts val="0"/>
              </a:spcAft>
              <a:buClr>
                <a:schemeClr val="accent2"/>
              </a:buClr>
              <a:buSzPts val="1600"/>
              <a:buFont typeface="Arial"/>
              <a:buChar char="•"/>
              <a:defRPr b="0" i="0" sz="1600" u="none" cap="none" strike="noStrike">
                <a:solidFill>
                  <a:schemeClr val="lt1"/>
                </a:solidFill>
                <a:latin typeface="Gill Sans"/>
                <a:ea typeface="Gill Sans"/>
                <a:cs typeface="Gill Sans"/>
                <a:sym typeface="Gill Sans"/>
              </a:defRPr>
            </a:lvl6pPr>
            <a:lvl7pPr indent="-330200" lvl="6" marL="3200400" marR="0" rtl="0" algn="l">
              <a:lnSpc>
                <a:spcPct val="100000"/>
              </a:lnSpc>
              <a:spcBef>
                <a:spcPts val="1000"/>
              </a:spcBef>
              <a:spcAft>
                <a:spcPts val="0"/>
              </a:spcAft>
              <a:buClr>
                <a:schemeClr val="accent2"/>
              </a:buClr>
              <a:buSzPts val="1600"/>
              <a:buFont typeface="Arial"/>
              <a:buChar char="•"/>
              <a:defRPr b="0" i="0" sz="1600" u="none" cap="none" strike="noStrike">
                <a:solidFill>
                  <a:schemeClr val="lt1"/>
                </a:solidFill>
                <a:latin typeface="Gill Sans"/>
                <a:ea typeface="Gill Sans"/>
                <a:cs typeface="Gill Sans"/>
                <a:sym typeface="Gill Sans"/>
              </a:defRPr>
            </a:lvl7pPr>
            <a:lvl8pPr indent="-330200" lvl="7" marL="3657600" marR="0" rtl="0" algn="l">
              <a:lnSpc>
                <a:spcPct val="100000"/>
              </a:lnSpc>
              <a:spcBef>
                <a:spcPts val="1000"/>
              </a:spcBef>
              <a:spcAft>
                <a:spcPts val="0"/>
              </a:spcAft>
              <a:buClr>
                <a:schemeClr val="accent2"/>
              </a:buClr>
              <a:buSzPts val="1600"/>
              <a:buFont typeface="Arial"/>
              <a:buChar char="•"/>
              <a:defRPr b="0" i="0" sz="1600" u="none" cap="none" strike="noStrike">
                <a:solidFill>
                  <a:schemeClr val="lt1"/>
                </a:solidFill>
                <a:latin typeface="Gill Sans"/>
                <a:ea typeface="Gill Sans"/>
                <a:cs typeface="Gill Sans"/>
                <a:sym typeface="Gill Sans"/>
              </a:defRPr>
            </a:lvl8pPr>
            <a:lvl9pPr indent="-330200" lvl="8" marL="4114800" marR="0" rtl="0" algn="l">
              <a:lnSpc>
                <a:spcPct val="100000"/>
              </a:lnSpc>
              <a:spcBef>
                <a:spcPts val="1000"/>
              </a:spcBef>
              <a:spcAft>
                <a:spcPts val="0"/>
              </a:spcAft>
              <a:buClr>
                <a:schemeClr val="accent2"/>
              </a:buClr>
              <a:buSzPts val="1600"/>
              <a:buFont typeface="Arial"/>
              <a:buChar char="•"/>
              <a:defRPr b="0" i="0" sz="1600" u="none" cap="none" strike="noStrike">
                <a:solidFill>
                  <a:schemeClr val="lt1"/>
                </a:solidFill>
                <a:latin typeface="Gill Sans"/>
                <a:ea typeface="Gill Sans"/>
                <a:cs typeface="Gill Sans"/>
                <a:sym typeface="Gill Sans"/>
              </a:defRPr>
            </a:lvl9pPr>
          </a:lstStyle>
          <a:p/>
        </p:txBody>
      </p:sp>
      <p:sp>
        <p:nvSpPr>
          <p:cNvPr id="8" name="Google Shape;8;p1"/>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50" u="none" cap="none" strike="noStrike">
                <a:solidFill>
                  <a:schemeClr val="lt1"/>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lt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lt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lt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lt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lt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lt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lt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lt1"/>
                </a:solidFill>
                <a:latin typeface="Gill Sans"/>
                <a:ea typeface="Gill Sans"/>
                <a:cs typeface="Gill Sans"/>
                <a:sym typeface="Gill Sans"/>
              </a:defRPr>
            </a:lvl9pPr>
          </a:lstStyle>
          <a:p/>
        </p:txBody>
      </p:sp>
      <p:sp>
        <p:nvSpPr>
          <p:cNvPr id="9" name="Google Shape;9;p1"/>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50" u="none" cap="none" strike="noStrike">
                <a:solidFill>
                  <a:schemeClr val="lt1"/>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lt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lt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lt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lt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lt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lt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lt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lt1"/>
                </a:solidFill>
                <a:latin typeface="Gill Sans"/>
                <a:ea typeface="Gill Sans"/>
                <a:cs typeface="Gill Sans"/>
                <a:sym typeface="Gill Sans"/>
              </a:defRPr>
            </a:lvl9pPr>
          </a:lstStyle>
          <a:p/>
        </p:txBody>
      </p:sp>
      <p:sp>
        <p:nvSpPr>
          <p:cNvPr id="10" name="Google Shape;10;p1"/>
          <p:cNvSpPr/>
          <p:nvPr>
            <p:ph idx="12" type="sldNum"/>
          </p:nvPr>
        </p:nvSpPr>
        <p:spPr>
          <a:xfrm>
            <a:off x="1075892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marR="0" rtl="0" algn="ctr">
              <a:spcBef>
                <a:spcPts val="0"/>
              </a:spcBef>
              <a:buNone/>
              <a:defRPr b="0" i="0" sz="1100" u="none" cap="none" strike="noStrike">
                <a:solidFill>
                  <a:srgbClr val="FFFFFF"/>
                </a:solidFill>
                <a:latin typeface="Gill Sans"/>
                <a:ea typeface="Gill Sans"/>
                <a:cs typeface="Gill Sans"/>
                <a:sym typeface="Gill Sans"/>
              </a:defRPr>
            </a:lvl1pPr>
            <a:lvl2pPr indent="0" lvl="1" marL="0" marR="0" rtl="0" algn="ctr">
              <a:spcBef>
                <a:spcPts val="0"/>
              </a:spcBef>
              <a:buNone/>
              <a:defRPr b="0" i="0" sz="1100" u="none" cap="none" strike="noStrike">
                <a:solidFill>
                  <a:srgbClr val="FFFFFF"/>
                </a:solidFill>
                <a:latin typeface="Gill Sans"/>
                <a:ea typeface="Gill Sans"/>
                <a:cs typeface="Gill Sans"/>
                <a:sym typeface="Gill Sans"/>
              </a:defRPr>
            </a:lvl2pPr>
            <a:lvl3pPr indent="0" lvl="2" marL="0" marR="0" rtl="0" algn="ctr">
              <a:spcBef>
                <a:spcPts val="0"/>
              </a:spcBef>
              <a:buNone/>
              <a:defRPr b="0" i="0" sz="1100" u="none" cap="none" strike="noStrike">
                <a:solidFill>
                  <a:srgbClr val="FFFFFF"/>
                </a:solidFill>
                <a:latin typeface="Gill Sans"/>
                <a:ea typeface="Gill Sans"/>
                <a:cs typeface="Gill Sans"/>
                <a:sym typeface="Gill Sans"/>
              </a:defRPr>
            </a:lvl3pPr>
            <a:lvl4pPr indent="0" lvl="3" marL="0" marR="0" rtl="0" algn="ctr">
              <a:spcBef>
                <a:spcPts val="0"/>
              </a:spcBef>
              <a:buNone/>
              <a:defRPr b="0" i="0" sz="1100" u="none" cap="none" strike="noStrike">
                <a:solidFill>
                  <a:srgbClr val="FFFFFF"/>
                </a:solidFill>
                <a:latin typeface="Gill Sans"/>
                <a:ea typeface="Gill Sans"/>
                <a:cs typeface="Gill Sans"/>
                <a:sym typeface="Gill Sans"/>
              </a:defRPr>
            </a:lvl4pPr>
            <a:lvl5pPr indent="0" lvl="4" marL="0" marR="0" rtl="0" algn="ctr">
              <a:spcBef>
                <a:spcPts val="0"/>
              </a:spcBef>
              <a:buNone/>
              <a:defRPr b="0" i="0" sz="1100" u="none" cap="none" strike="noStrike">
                <a:solidFill>
                  <a:srgbClr val="FFFFFF"/>
                </a:solidFill>
                <a:latin typeface="Gill Sans"/>
                <a:ea typeface="Gill Sans"/>
                <a:cs typeface="Gill Sans"/>
                <a:sym typeface="Gill Sans"/>
              </a:defRPr>
            </a:lvl5pPr>
            <a:lvl6pPr indent="0" lvl="5" marL="0" marR="0" rtl="0" algn="ctr">
              <a:spcBef>
                <a:spcPts val="0"/>
              </a:spcBef>
              <a:buNone/>
              <a:defRPr b="0" i="0" sz="1100" u="none" cap="none" strike="noStrike">
                <a:solidFill>
                  <a:srgbClr val="FFFFFF"/>
                </a:solidFill>
                <a:latin typeface="Gill Sans"/>
                <a:ea typeface="Gill Sans"/>
                <a:cs typeface="Gill Sans"/>
                <a:sym typeface="Gill Sans"/>
              </a:defRPr>
            </a:lvl6pPr>
            <a:lvl7pPr indent="0" lvl="6" marL="0" marR="0" rtl="0" algn="ctr">
              <a:spcBef>
                <a:spcPts val="0"/>
              </a:spcBef>
              <a:buNone/>
              <a:defRPr b="0" i="0" sz="1100" u="none" cap="none" strike="noStrike">
                <a:solidFill>
                  <a:srgbClr val="FFFFFF"/>
                </a:solidFill>
                <a:latin typeface="Gill Sans"/>
                <a:ea typeface="Gill Sans"/>
                <a:cs typeface="Gill Sans"/>
                <a:sym typeface="Gill Sans"/>
              </a:defRPr>
            </a:lvl7pPr>
            <a:lvl8pPr indent="0" lvl="7" marL="0" marR="0" rtl="0" algn="ctr">
              <a:spcBef>
                <a:spcPts val="0"/>
              </a:spcBef>
              <a:buNone/>
              <a:defRPr b="0" i="0" sz="1100" u="none" cap="none" strike="noStrike">
                <a:solidFill>
                  <a:srgbClr val="FFFFFF"/>
                </a:solidFill>
                <a:latin typeface="Gill Sans"/>
                <a:ea typeface="Gill Sans"/>
                <a:cs typeface="Gill Sans"/>
                <a:sym typeface="Gill Sans"/>
              </a:defRPr>
            </a:lvl8pPr>
            <a:lvl9pPr indent="0" lvl="8" marL="0" marR="0" rtl="0" algn="ctr">
              <a:spcBef>
                <a:spcPts val="0"/>
              </a:spcBef>
              <a:buNone/>
              <a:defRPr b="0" i="0" sz="1100" u="none" cap="none" strike="noStrike">
                <a:solidFill>
                  <a:srgbClr val="FFFFFF"/>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2F2F2"/>
        </a:solidFill>
      </p:bgPr>
    </p:bg>
    <p:spTree>
      <p:nvGrpSpPr>
        <p:cNvPr id="17" name="Shape 17"/>
        <p:cNvGrpSpPr/>
        <p:nvPr/>
      </p:nvGrpSpPr>
      <p:grpSpPr>
        <a:xfrm>
          <a:off x="0" y="0"/>
          <a:ext cx="0" cy="0"/>
          <a:chOff x="0" y="0"/>
          <a:chExt cx="0" cy="0"/>
        </a:xfrm>
      </p:grpSpPr>
      <p:sp>
        <p:nvSpPr>
          <p:cNvPr id="18" name="Google Shape;18;p3"/>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lvl1pPr lvl="0" marR="0" rtl="0" algn="ctr">
              <a:lnSpc>
                <a:spcPct val="90000"/>
              </a:lnSpc>
              <a:spcBef>
                <a:spcPts val="0"/>
              </a:spcBef>
              <a:spcAft>
                <a:spcPts val="0"/>
              </a:spcAft>
              <a:buClr>
                <a:srgbClr val="262626"/>
              </a:buClr>
              <a:buSzPts val="2800"/>
              <a:buFont typeface="Gill Sans"/>
              <a:buNone/>
              <a:defRPr b="0" i="0" sz="2800" u="none" cap="none" strike="noStrike">
                <a:solidFill>
                  <a:srgbClr val="262626"/>
                </a:solidFill>
                <a:latin typeface="Gill Sans"/>
                <a:ea typeface="Gill Sans"/>
                <a:cs typeface="Gill Sans"/>
                <a:sym typeface="Gill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9" name="Google Shape;19;p3"/>
          <p:cNvSpPr txBox="1"/>
          <p:nvPr>
            <p:ph idx="1" type="body"/>
          </p:nvPr>
        </p:nvSpPr>
        <p:spPr>
          <a:xfrm>
            <a:off x="2231136" y="2638044"/>
            <a:ext cx="7729728" cy="3101983"/>
          </a:xfrm>
          <a:prstGeom prst="rect">
            <a:avLst/>
          </a:prstGeom>
          <a:noFill/>
          <a:ln>
            <a:noFill/>
          </a:ln>
        </p:spPr>
        <p:txBody>
          <a:bodyPr anchorCtr="0" anchor="t" bIns="45700" lIns="91425" spcFirstLastPara="1" rIns="91425" wrap="square" tIns="45700">
            <a:normAutofit/>
          </a:bodyPr>
          <a:lstStyle>
            <a:lvl1pPr indent="-342900" lvl="0" marL="457200" marR="0" rtl="0" algn="l">
              <a:lnSpc>
                <a:spcPct val="100000"/>
              </a:lnSpc>
              <a:spcBef>
                <a:spcPts val="1000"/>
              </a:spcBef>
              <a:spcAft>
                <a:spcPts val="0"/>
              </a:spcAft>
              <a:buClr>
                <a:schemeClr val="accent2"/>
              </a:buClr>
              <a:buSzPts val="1800"/>
              <a:buFont typeface="Arial"/>
              <a:buChar char="•"/>
              <a:defRPr b="0" i="0" sz="1800" u="none" cap="none" strike="noStrike">
                <a:solidFill>
                  <a:srgbClr val="262626"/>
                </a:solidFill>
                <a:latin typeface="Gill Sans"/>
                <a:ea typeface="Gill Sans"/>
                <a:cs typeface="Gill Sans"/>
                <a:sym typeface="Gill Sans"/>
              </a:defRPr>
            </a:lvl1pPr>
            <a:lvl2pPr indent="-330200" lvl="1" marL="9144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2pPr>
            <a:lvl3pPr indent="-330200" lvl="2" marL="13716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3pPr>
            <a:lvl4pPr indent="-330200" lvl="3" marL="18288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4pPr>
            <a:lvl5pPr indent="-330200" lvl="4" marL="22860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5pPr>
            <a:lvl6pPr indent="-330200" lvl="5" marL="27432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6pPr>
            <a:lvl7pPr indent="-330200" lvl="6" marL="32004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7pPr>
            <a:lvl8pPr indent="-330200" lvl="7" marL="36576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8pPr>
            <a:lvl9pPr indent="-330200" lvl="8" marL="41148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9pPr>
          </a:lstStyle>
          <a:p/>
        </p:txBody>
      </p:sp>
      <p:sp>
        <p:nvSpPr>
          <p:cNvPr id="20" name="Google Shape;20;p3"/>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50" u="none" cap="none" strike="noStrike">
                <a:solidFill>
                  <a:schemeClr val="dk1"/>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21" name="Google Shape;21;p3"/>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50" u="none" cap="none" strike="noStrike">
                <a:solidFill>
                  <a:schemeClr val="dk1"/>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22" name="Google Shape;22;p3"/>
          <p:cNvSpPr/>
          <p:nvPr>
            <p:ph idx="12" type="sldNum"/>
          </p:nvPr>
        </p:nvSpPr>
        <p:spPr>
          <a:xfrm>
            <a:off x="1075892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marR="0" rtl="0" algn="ctr">
              <a:spcBef>
                <a:spcPts val="0"/>
              </a:spcBef>
              <a:buNone/>
              <a:defRPr b="0" i="0" sz="1100" u="none" cap="none" strike="noStrike">
                <a:solidFill>
                  <a:srgbClr val="FFFFFF"/>
                </a:solidFill>
                <a:latin typeface="Gill Sans"/>
                <a:ea typeface="Gill Sans"/>
                <a:cs typeface="Gill Sans"/>
                <a:sym typeface="Gill Sans"/>
              </a:defRPr>
            </a:lvl1pPr>
            <a:lvl2pPr indent="0" lvl="1" marL="0" marR="0" rtl="0" algn="ctr">
              <a:spcBef>
                <a:spcPts val="0"/>
              </a:spcBef>
              <a:buNone/>
              <a:defRPr b="0" i="0" sz="1100" u="none" cap="none" strike="noStrike">
                <a:solidFill>
                  <a:srgbClr val="FFFFFF"/>
                </a:solidFill>
                <a:latin typeface="Gill Sans"/>
                <a:ea typeface="Gill Sans"/>
                <a:cs typeface="Gill Sans"/>
                <a:sym typeface="Gill Sans"/>
              </a:defRPr>
            </a:lvl2pPr>
            <a:lvl3pPr indent="0" lvl="2" marL="0" marR="0" rtl="0" algn="ctr">
              <a:spcBef>
                <a:spcPts val="0"/>
              </a:spcBef>
              <a:buNone/>
              <a:defRPr b="0" i="0" sz="1100" u="none" cap="none" strike="noStrike">
                <a:solidFill>
                  <a:srgbClr val="FFFFFF"/>
                </a:solidFill>
                <a:latin typeface="Gill Sans"/>
                <a:ea typeface="Gill Sans"/>
                <a:cs typeface="Gill Sans"/>
                <a:sym typeface="Gill Sans"/>
              </a:defRPr>
            </a:lvl3pPr>
            <a:lvl4pPr indent="0" lvl="3" marL="0" marR="0" rtl="0" algn="ctr">
              <a:spcBef>
                <a:spcPts val="0"/>
              </a:spcBef>
              <a:buNone/>
              <a:defRPr b="0" i="0" sz="1100" u="none" cap="none" strike="noStrike">
                <a:solidFill>
                  <a:srgbClr val="FFFFFF"/>
                </a:solidFill>
                <a:latin typeface="Gill Sans"/>
                <a:ea typeface="Gill Sans"/>
                <a:cs typeface="Gill Sans"/>
                <a:sym typeface="Gill Sans"/>
              </a:defRPr>
            </a:lvl4pPr>
            <a:lvl5pPr indent="0" lvl="4" marL="0" marR="0" rtl="0" algn="ctr">
              <a:spcBef>
                <a:spcPts val="0"/>
              </a:spcBef>
              <a:buNone/>
              <a:defRPr b="0" i="0" sz="1100" u="none" cap="none" strike="noStrike">
                <a:solidFill>
                  <a:srgbClr val="FFFFFF"/>
                </a:solidFill>
                <a:latin typeface="Gill Sans"/>
                <a:ea typeface="Gill Sans"/>
                <a:cs typeface="Gill Sans"/>
                <a:sym typeface="Gill Sans"/>
              </a:defRPr>
            </a:lvl5pPr>
            <a:lvl6pPr indent="0" lvl="5" marL="0" marR="0" rtl="0" algn="ctr">
              <a:spcBef>
                <a:spcPts val="0"/>
              </a:spcBef>
              <a:buNone/>
              <a:defRPr b="0" i="0" sz="1100" u="none" cap="none" strike="noStrike">
                <a:solidFill>
                  <a:srgbClr val="FFFFFF"/>
                </a:solidFill>
                <a:latin typeface="Gill Sans"/>
                <a:ea typeface="Gill Sans"/>
                <a:cs typeface="Gill Sans"/>
                <a:sym typeface="Gill Sans"/>
              </a:defRPr>
            </a:lvl6pPr>
            <a:lvl7pPr indent="0" lvl="6" marL="0" marR="0" rtl="0" algn="ctr">
              <a:spcBef>
                <a:spcPts val="0"/>
              </a:spcBef>
              <a:buNone/>
              <a:defRPr b="0" i="0" sz="1100" u="none" cap="none" strike="noStrike">
                <a:solidFill>
                  <a:srgbClr val="FFFFFF"/>
                </a:solidFill>
                <a:latin typeface="Gill Sans"/>
                <a:ea typeface="Gill Sans"/>
                <a:cs typeface="Gill Sans"/>
                <a:sym typeface="Gill Sans"/>
              </a:defRPr>
            </a:lvl7pPr>
            <a:lvl8pPr indent="0" lvl="7" marL="0" marR="0" rtl="0" algn="ctr">
              <a:spcBef>
                <a:spcPts val="0"/>
              </a:spcBef>
              <a:buNone/>
              <a:defRPr b="0" i="0" sz="1100" u="none" cap="none" strike="noStrike">
                <a:solidFill>
                  <a:srgbClr val="FFFFFF"/>
                </a:solidFill>
                <a:latin typeface="Gill Sans"/>
                <a:ea typeface="Gill Sans"/>
                <a:cs typeface="Gill Sans"/>
                <a:sym typeface="Gill Sans"/>
              </a:defRPr>
            </a:lvl8pPr>
            <a:lvl9pPr indent="0" lvl="8" marL="0" marR="0" rtl="0" algn="ctr">
              <a:spcBef>
                <a:spcPts val="0"/>
              </a:spcBef>
              <a:buNone/>
              <a:defRPr b="0" i="0" sz="1100" u="none" cap="none" strike="noStrike">
                <a:solidFill>
                  <a:srgbClr val="FFFFFF"/>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 Id="rId4" Type="http://schemas.openxmlformats.org/officeDocument/2006/relationships/image" Target="../media/image20.png"/><Relationship Id="rId5" Type="http://schemas.openxmlformats.org/officeDocument/2006/relationships/image" Target="../media/image15.png"/><Relationship Id="rId6" Type="http://schemas.openxmlformats.org/officeDocument/2006/relationships/image" Target="../media/image1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3.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8.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6.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hyperlink" Target="https://www.youtube.com/watch?v=BjLHW7qQEl0"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2.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4.png"/><Relationship Id="rId4" Type="http://schemas.openxmlformats.org/officeDocument/2006/relationships/image" Target="../media/image20.png"/><Relationship Id="rId5" Type="http://schemas.openxmlformats.org/officeDocument/2006/relationships/image" Target="../media/image15.png"/><Relationship Id="rId6" Type="http://schemas.openxmlformats.org/officeDocument/2006/relationships/image" Target="../media/image1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39.jpg"/><Relationship Id="rId4" Type="http://schemas.openxmlformats.org/officeDocument/2006/relationships/image" Target="../media/image38.jpg"/><Relationship Id="rId5" Type="http://schemas.openxmlformats.org/officeDocument/2006/relationships/image" Target="../media/image36.jpg"/><Relationship Id="rId6" Type="http://schemas.openxmlformats.org/officeDocument/2006/relationships/image" Target="../media/image31.jpg"/><Relationship Id="rId7" Type="http://schemas.openxmlformats.org/officeDocument/2006/relationships/image" Target="../media/image43.jpg"/><Relationship Id="rId8" Type="http://schemas.openxmlformats.org/officeDocument/2006/relationships/image" Target="../media/image42.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37.jpg"/><Relationship Id="rId4" Type="http://schemas.openxmlformats.org/officeDocument/2006/relationships/image" Target="../media/image48.jpg"/><Relationship Id="rId5" Type="http://schemas.openxmlformats.org/officeDocument/2006/relationships/image" Target="../media/image35.jpg"/><Relationship Id="rId6" Type="http://schemas.openxmlformats.org/officeDocument/2006/relationships/image" Target="../media/image44.jpg"/><Relationship Id="rId7" Type="http://schemas.openxmlformats.org/officeDocument/2006/relationships/image" Target="../media/image47.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34.jpg"/><Relationship Id="rId4" Type="http://schemas.openxmlformats.org/officeDocument/2006/relationships/image" Target="../media/image46.jpg"/><Relationship Id="rId5" Type="http://schemas.openxmlformats.org/officeDocument/2006/relationships/image" Target="../media/image41.jpg"/><Relationship Id="rId6" Type="http://schemas.openxmlformats.org/officeDocument/2006/relationships/image" Target="../media/image45.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3.png"/><Relationship Id="rId4" Type="http://schemas.openxmlformats.org/officeDocument/2006/relationships/image" Target="../media/image24.png"/><Relationship Id="rId5" Type="http://schemas.openxmlformats.org/officeDocument/2006/relationships/image" Target="../media/image2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5.png"/><Relationship Id="rId4" Type="http://schemas.openxmlformats.org/officeDocument/2006/relationships/image" Target="../media/image26.png"/><Relationship Id="rId5" Type="http://schemas.openxmlformats.org/officeDocument/2006/relationships/image" Target="../media/image2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9.png"/><Relationship Id="rId4" Type="http://schemas.openxmlformats.org/officeDocument/2006/relationships/image" Target="../media/image33.png"/><Relationship Id="rId5" Type="http://schemas.openxmlformats.org/officeDocument/2006/relationships/image" Target="../media/image32.png"/><Relationship Id="rId6" Type="http://schemas.openxmlformats.org/officeDocument/2006/relationships/image" Target="../media/image3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51.jpg"/><Relationship Id="rId4" Type="http://schemas.openxmlformats.org/officeDocument/2006/relationships/image" Target="../media/image50.jpg"/><Relationship Id="rId5" Type="http://schemas.openxmlformats.org/officeDocument/2006/relationships/image" Target="../media/image49.jpg"/><Relationship Id="rId6" Type="http://schemas.openxmlformats.org/officeDocument/2006/relationships/image" Target="../media/image52.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15"/>
          <p:cNvSpPr txBox="1"/>
          <p:nvPr>
            <p:ph type="ctrTitle"/>
          </p:nvPr>
        </p:nvSpPr>
        <p:spPr>
          <a:xfrm>
            <a:off x="1509453" y="2706624"/>
            <a:ext cx="8991600" cy="1645920"/>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a:bodyPr>
          <a:lstStyle/>
          <a:p>
            <a:pPr indent="0" lvl="0" marL="0" rtl="0" algn="ctr">
              <a:lnSpc>
                <a:spcPct val="90000"/>
              </a:lnSpc>
              <a:spcBef>
                <a:spcPts val="0"/>
              </a:spcBef>
              <a:spcAft>
                <a:spcPts val="0"/>
              </a:spcAft>
              <a:buClr>
                <a:srgbClr val="262626"/>
              </a:buClr>
              <a:buSzPts val="3800"/>
              <a:buFont typeface="Gill Sans"/>
              <a:buNone/>
            </a:pPr>
            <a:r>
              <a:rPr lang="en-GB"/>
              <a:t>TEDS DAY </a:t>
            </a:r>
            <a:br>
              <a:rPr lang="en-GB"/>
            </a:br>
            <a:r>
              <a:rPr lang="en-GB"/>
              <a:t>THURSDAY 3</a:t>
            </a:r>
            <a:r>
              <a:rPr baseline="30000" lang="en-GB"/>
              <a:t>RD</a:t>
            </a:r>
            <a:r>
              <a:rPr lang="en-GB"/>
              <a:t> NOVEMBER 2022</a:t>
            </a:r>
            <a:endParaRPr/>
          </a:p>
        </p:txBody>
      </p:sp>
      <p:sp>
        <p:nvSpPr>
          <p:cNvPr id="99" name="Google Shape;99;p15"/>
          <p:cNvSpPr txBox="1"/>
          <p:nvPr>
            <p:ph idx="1" type="subTitle"/>
          </p:nvPr>
        </p:nvSpPr>
        <p:spPr>
          <a:xfrm>
            <a:off x="2695194" y="4912102"/>
            <a:ext cx="6801612" cy="1239894"/>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6000"/>
              <a:buNone/>
            </a:pPr>
            <a:r>
              <a:rPr lang="en-GB" sz="6000"/>
              <a:t>FORENSICS</a:t>
            </a:r>
            <a:endParaRPr sz="6000"/>
          </a:p>
        </p:txBody>
      </p:sp>
      <p:pic>
        <p:nvPicPr>
          <p:cNvPr id="100" name="Google Shape;100;p15"/>
          <p:cNvPicPr preferRelativeResize="0"/>
          <p:nvPr/>
        </p:nvPicPr>
        <p:blipFill rotWithShape="1">
          <a:blip r:embed="rId3">
            <a:alphaModFix/>
          </a:blip>
          <a:srcRect b="0" l="0" r="0" t="0"/>
          <a:stretch/>
        </p:blipFill>
        <p:spPr>
          <a:xfrm>
            <a:off x="160132" y="125033"/>
            <a:ext cx="2224823" cy="2456575"/>
          </a:xfrm>
          <a:prstGeom prst="rect">
            <a:avLst/>
          </a:prstGeom>
          <a:noFill/>
          <a:ln>
            <a:noFill/>
          </a:ln>
        </p:spPr>
      </p:pic>
      <p:pic>
        <p:nvPicPr>
          <p:cNvPr id="101" name="Google Shape;101;p15"/>
          <p:cNvPicPr preferRelativeResize="0"/>
          <p:nvPr/>
        </p:nvPicPr>
        <p:blipFill rotWithShape="1">
          <a:blip r:embed="rId4">
            <a:alphaModFix/>
          </a:blip>
          <a:srcRect b="0" l="0" r="0" t="0"/>
          <a:stretch/>
        </p:blipFill>
        <p:spPr>
          <a:xfrm>
            <a:off x="661561" y="4580371"/>
            <a:ext cx="2804970" cy="1873765"/>
          </a:xfrm>
          <a:prstGeom prst="rect">
            <a:avLst/>
          </a:prstGeom>
          <a:noFill/>
          <a:ln>
            <a:noFill/>
          </a:ln>
        </p:spPr>
      </p:pic>
      <p:pic>
        <p:nvPicPr>
          <p:cNvPr id="102" name="Google Shape;102;p15"/>
          <p:cNvPicPr preferRelativeResize="0"/>
          <p:nvPr/>
        </p:nvPicPr>
        <p:blipFill rotWithShape="1">
          <a:blip r:embed="rId5">
            <a:alphaModFix/>
          </a:blip>
          <a:srcRect b="0" l="0" r="0" t="0"/>
          <a:stretch/>
        </p:blipFill>
        <p:spPr>
          <a:xfrm>
            <a:off x="8806289" y="4882511"/>
            <a:ext cx="2724150" cy="1571625"/>
          </a:xfrm>
          <a:prstGeom prst="rect">
            <a:avLst/>
          </a:prstGeom>
          <a:noFill/>
          <a:ln>
            <a:noFill/>
          </a:ln>
        </p:spPr>
      </p:pic>
      <p:pic>
        <p:nvPicPr>
          <p:cNvPr id="103" name="Google Shape;103;p15"/>
          <p:cNvPicPr preferRelativeResize="0"/>
          <p:nvPr/>
        </p:nvPicPr>
        <p:blipFill>
          <a:blip r:embed="rId6">
            <a:alphaModFix/>
          </a:blip>
          <a:stretch>
            <a:fillRect/>
          </a:stretch>
        </p:blipFill>
        <p:spPr>
          <a:xfrm>
            <a:off x="9496805" y="152400"/>
            <a:ext cx="2401824" cy="240182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16"/>
          <p:cNvSpPr txBox="1"/>
          <p:nvPr>
            <p:ph type="title"/>
          </p:nvPr>
        </p:nvSpPr>
        <p:spPr>
          <a:xfrm>
            <a:off x="2190191" y="263789"/>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GB"/>
              <a:t>MRS WALL NEEDS YOUR HELP</a:t>
            </a:r>
            <a:endParaRPr/>
          </a:p>
        </p:txBody>
      </p:sp>
      <p:sp>
        <p:nvSpPr>
          <p:cNvPr id="109" name="Google Shape;109;p16"/>
          <p:cNvSpPr txBox="1"/>
          <p:nvPr>
            <p:ph idx="1" type="body"/>
          </p:nvPr>
        </p:nvSpPr>
        <p:spPr>
          <a:xfrm>
            <a:off x="858129" y="2511435"/>
            <a:ext cx="10747717" cy="3101983"/>
          </a:xfrm>
          <a:prstGeom prst="rect">
            <a:avLst/>
          </a:prstGeom>
          <a:no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SzPts val="2400"/>
              <a:buChar char="•"/>
            </a:pPr>
            <a:r>
              <a:rPr lang="en-GB" sz="2400"/>
              <a:t>.</a:t>
            </a:r>
            <a:endParaRPr sz="2400"/>
          </a:p>
        </p:txBody>
      </p:sp>
      <p:pic>
        <p:nvPicPr>
          <p:cNvPr id="110" name="Google Shape;110;p16"/>
          <p:cNvPicPr preferRelativeResize="0"/>
          <p:nvPr/>
        </p:nvPicPr>
        <p:blipFill rotWithShape="1">
          <a:blip r:embed="rId3">
            <a:alphaModFix/>
          </a:blip>
          <a:srcRect b="0" l="0" r="0" t="0"/>
          <a:stretch/>
        </p:blipFill>
        <p:spPr>
          <a:xfrm>
            <a:off x="944035" y="1672916"/>
            <a:ext cx="10575900" cy="500399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17"/>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GB"/>
              <a:t>TODAY WE ARE ALL GOING TO BE ….</a:t>
            </a:r>
            <a:endParaRPr/>
          </a:p>
        </p:txBody>
      </p:sp>
      <p:sp>
        <p:nvSpPr>
          <p:cNvPr id="116" name="Google Shape;116;p17"/>
          <p:cNvSpPr txBox="1"/>
          <p:nvPr>
            <p:ph idx="1" type="body"/>
          </p:nvPr>
        </p:nvSpPr>
        <p:spPr>
          <a:xfrm>
            <a:off x="2231136" y="2638044"/>
            <a:ext cx="7729728" cy="3101983"/>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7200"/>
              <a:buNone/>
            </a:pPr>
            <a:r>
              <a:rPr lang="en-GB" sz="7200"/>
              <a:t>Forensic scientists</a:t>
            </a:r>
            <a:endParaRPr sz="7200"/>
          </a:p>
        </p:txBody>
      </p:sp>
      <p:sp>
        <p:nvSpPr>
          <p:cNvPr descr="Forensic Science Facts for Kids - Interesting Information about Forensics" id="117" name="Google Shape;117;p17"/>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Gill Sans"/>
              <a:ea typeface="Gill Sans"/>
              <a:cs typeface="Gill Sans"/>
              <a:sym typeface="Gill Sans"/>
            </a:endParaRPr>
          </a:p>
        </p:txBody>
      </p:sp>
      <p:pic>
        <p:nvPicPr>
          <p:cNvPr id="118" name="Google Shape;118;p17"/>
          <p:cNvPicPr preferRelativeResize="0"/>
          <p:nvPr/>
        </p:nvPicPr>
        <p:blipFill rotWithShape="1">
          <a:blip r:embed="rId3">
            <a:alphaModFix/>
          </a:blip>
          <a:srcRect b="0" l="0" r="0" t="0"/>
          <a:stretch/>
        </p:blipFill>
        <p:spPr>
          <a:xfrm>
            <a:off x="3843458" y="4189035"/>
            <a:ext cx="5000291" cy="220196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18"/>
          <p:cNvSpPr txBox="1"/>
          <p:nvPr>
            <p:ph type="title"/>
          </p:nvPr>
        </p:nvSpPr>
        <p:spPr>
          <a:xfrm>
            <a:off x="2297099" y="268656"/>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GB"/>
              <a:t>WHAT IS  FORENSIC SCIENCE?</a:t>
            </a:r>
            <a:endParaRPr/>
          </a:p>
        </p:txBody>
      </p:sp>
      <p:sp>
        <p:nvSpPr>
          <p:cNvPr id="124" name="Google Shape;124;p18"/>
          <p:cNvSpPr txBox="1"/>
          <p:nvPr>
            <p:ph idx="1" type="body"/>
          </p:nvPr>
        </p:nvSpPr>
        <p:spPr>
          <a:xfrm>
            <a:off x="764273" y="1760562"/>
            <a:ext cx="10795379" cy="4735772"/>
          </a:xfrm>
          <a:prstGeom prst="rect">
            <a:avLst/>
          </a:prstGeom>
          <a:noFill/>
          <a:ln>
            <a:noFill/>
          </a:ln>
        </p:spPr>
        <p:txBody>
          <a:bodyPr anchorCtr="0" anchor="t" bIns="45700" lIns="91425" spcFirstLastPara="1" rIns="91425" wrap="square" tIns="45700">
            <a:normAutofit fontScale="70000" lnSpcReduction="20000"/>
          </a:bodyPr>
          <a:lstStyle/>
          <a:p>
            <a:pPr indent="-228600" lvl="0" marL="228600" rtl="0" algn="l">
              <a:lnSpc>
                <a:spcPct val="100000"/>
              </a:lnSpc>
              <a:spcBef>
                <a:spcPts val="0"/>
              </a:spcBef>
              <a:spcAft>
                <a:spcPts val="0"/>
              </a:spcAft>
              <a:buSzPct val="100000"/>
              <a:buChar char="•"/>
            </a:pPr>
            <a:r>
              <a:rPr b="1" lang="en-GB" sz="3600"/>
              <a:t>A science that blends biology, chemistry and physics to look at evidence, solve crimes and settle legal issues</a:t>
            </a:r>
            <a:r>
              <a:rPr lang="en-GB" sz="3600"/>
              <a:t>. Forensic scientists use evidence like fingerprints, blood, hair, handwriting and DNA to show the truth about what happened in a situation</a:t>
            </a:r>
            <a:r>
              <a:rPr lang="en-GB"/>
              <a:t>.</a:t>
            </a:r>
            <a:endParaRPr/>
          </a:p>
          <a:p>
            <a:pPr indent="-148590" lvl="0" marL="228600" rtl="0" algn="l">
              <a:lnSpc>
                <a:spcPct val="100000"/>
              </a:lnSpc>
              <a:spcBef>
                <a:spcPts val="1000"/>
              </a:spcBef>
              <a:spcAft>
                <a:spcPts val="0"/>
              </a:spcAft>
              <a:buSzPct val="100000"/>
              <a:buNone/>
            </a:pPr>
            <a:r>
              <a:t/>
            </a:r>
            <a:endParaRPr/>
          </a:p>
          <a:p>
            <a:pPr indent="-228600" lvl="0" marL="228600" rtl="0" algn="l">
              <a:lnSpc>
                <a:spcPct val="100000"/>
              </a:lnSpc>
              <a:spcBef>
                <a:spcPts val="1000"/>
              </a:spcBef>
              <a:spcAft>
                <a:spcPts val="0"/>
              </a:spcAft>
              <a:buSzPct val="100000"/>
              <a:buChar char="•"/>
            </a:pPr>
            <a:r>
              <a:rPr lang="en-GB" sz="4700"/>
              <a:t>Everywhere we go, whether we’re at home or out and about, we leave traces of evidence. </a:t>
            </a:r>
            <a:endParaRPr sz="4700"/>
          </a:p>
          <a:p>
            <a:pPr indent="-19684" lvl="0" marL="228600" rtl="0" algn="l">
              <a:lnSpc>
                <a:spcPct val="100000"/>
              </a:lnSpc>
              <a:spcBef>
                <a:spcPts val="1000"/>
              </a:spcBef>
              <a:spcAft>
                <a:spcPts val="0"/>
              </a:spcAft>
              <a:buSzPct val="100000"/>
              <a:buNone/>
            </a:pPr>
            <a:r>
              <a:t/>
            </a:r>
            <a:endParaRPr sz="4700"/>
          </a:p>
          <a:p>
            <a:pPr indent="-228600" lvl="0" marL="228600" rtl="0" algn="l">
              <a:lnSpc>
                <a:spcPct val="100000"/>
              </a:lnSpc>
              <a:spcBef>
                <a:spcPts val="1000"/>
              </a:spcBef>
              <a:spcAft>
                <a:spcPts val="0"/>
              </a:spcAft>
              <a:buSzPct val="100000"/>
              <a:buChar char="•"/>
            </a:pPr>
            <a:r>
              <a:rPr lang="en-GB" sz="4700"/>
              <a:t>It’s a puzzle. Whoever is investigating needs to find clues to piece together a puzzle. This puzzle helps determine who the culprit of the crime is.</a:t>
            </a:r>
            <a:endParaRPr sz="4700"/>
          </a:p>
        </p:txBody>
      </p:sp>
      <p:pic>
        <p:nvPicPr>
          <p:cNvPr id="125" name="Google Shape;125;p18"/>
          <p:cNvPicPr preferRelativeResize="0"/>
          <p:nvPr/>
        </p:nvPicPr>
        <p:blipFill rotWithShape="1">
          <a:blip r:embed="rId3">
            <a:alphaModFix/>
          </a:blip>
          <a:srcRect b="-144067" l="-174355" r="228095" t="144067"/>
          <a:stretch/>
        </p:blipFill>
        <p:spPr>
          <a:xfrm>
            <a:off x="4514850" y="2557462"/>
            <a:ext cx="1462869" cy="1743075"/>
          </a:xfrm>
          <a:prstGeom prst="rect">
            <a:avLst/>
          </a:prstGeom>
          <a:noFill/>
          <a:ln>
            <a:noFill/>
          </a:ln>
        </p:spPr>
      </p:pic>
      <p:pic>
        <p:nvPicPr>
          <p:cNvPr id="126" name="Google Shape;126;p18"/>
          <p:cNvPicPr preferRelativeResize="0"/>
          <p:nvPr/>
        </p:nvPicPr>
        <p:blipFill rotWithShape="1">
          <a:blip r:embed="rId3">
            <a:alphaModFix/>
          </a:blip>
          <a:srcRect b="0" l="0" r="52446" t="0"/>
          <a:stretch/>
        </p:blipFill>
        <p:spPr>
          <a:xfrm>
            <a:off x="10383387" y="268656"/>
            <a:ext cx="1503813" cy="17430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4">
                                            <p:txEl>
                                              <p:pRg end="0" st="0"/>
                                            </p:txEl>
                                          </p:spTgt>
                                        </p:tgtEl>
                                        <p:attrNameLst>
                                          <p:attrName>style.visibility</p:attrName>
                                        </p:attrNameLst>
                                      </p:cBhvr>
                                      <p:to>
                                        <p:strVal val="visible"/>
                                      </p:to>
                                    </p:set>
                                    <p:anim calcmode="lin" valueType="num">
                                      <p:cBhvr additive="base">
                                        <p:cTn dur="500"/>
                                        <p:tgtEl>
                                          <p:spTgt spid="12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4">
                                            <p:txEl>
                                              <p:pRg end="1" st="1"/>
                                            </p:txEl>
                                          </p:spTgt>
                                        </p:tgtEl>
                                        <p:attrNameLst>
                                          <p:attrName>style.visibility</p:attrName>
                                        </p:attrNameLst>
                                      </p:cBhvr>
                                      <p:to>
                                        <p:strVal val="visible"/>
                                      </p:to>
                                    </p:set>
                                    <p:anim calcmode="lin" valueType="num">
                                      <p:cBhvr additive="base">
                                        <p:cTn dur="500"/>
                                        <p:tgtEl>
                                          <p:spTgt spid="12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4">
                                            <p:txEl>
                                              <p:pRg end="2" st="2"/>
                                            </p:txEl>
                                          </p:spTgt>
                                        </p:tgtEl>
                                        <p:attrNameLst>
                                          <p:attrName>style.visibility</p:attrName>
                                        </p:attrNameLst>
                                      </p:cBhvr>
                                      <p:to>
                                        <p:strVal val="visible"/>
                                      </p:to>
                                    </p:set>
                                    <p:anim calcmode="lin" valueType="num">
                                      <p:cBhvr additive="base">
                                        <p:cTn dur="500"/>
                                        <p:tgtEl>
                                          <p:spTgt spid="124">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4">
                                            <p:txEl>
                                              <p:pRg end="3" st="3"/>
                                            </p:txEl>
                                          </p:spTgt>
                                        </p:tgtEl>
                                        <p:attrNameLst>
                                          <p:attrName>style.visibility</p:attrName>
                                        </p:attrNameLst>
                                      </p:cBhvr>
                                      <p:to>
                                        <p:strVal val="visible"/>
                                      </p:to>
                                    </p:set>
                                    <p:anim calcmode="lin" valueType="num">
                                      <p:cBhvr additive="base">
                                        <p:cTn dur="500"/>
                                        <p:tgtEl>
                                          <p:spTgt spid="124">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4">
                                            <p:txEl>
                                              <p:pRg end="4" st="4"/>
                                            </p:txEl>
                                          </p:spTgt>
                                        </p:tgtEl>
                                        <p:attrNameLst>
                                          <p:attrName>style.visibility</p:attrName>
                                        </p:attrNameLst>
                                      </p:cBhvr>
                                      <p:to>
                                        <p:strVal val="visible"/>
                                      </p:to>
                                    </p:set>
                                    <p:anim calcmode="lin" valueType="num">
                                      <p:cBhvr additive="base">
                                        <p:cTn dur="500"/>
                                        <p:tgtEl>
                                          <p:spTgt spid="124">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19"/>
          <p:cNvSpPr txBox="1"/>
          <p:nvPr>
            <p:ph type="title"/>
          </p:nvPr>
        </p:nvSpPr>
        <p:spPr>
          <a:xfrm>
            <a:off x="419108" y="277582"/>
            <a:ext cx="10515600" cy="804047"/>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Arial"/>
              <a:buNone/>
            </a:pPr>
            <a:r>
              <a:rPr lang="en-GB" u="sng">
                <a:latin typeface="Arial"/>
                <a:ea typeface="Arial"/>
                <a:cs typeface="Arial"/>
                <a:sym typeface="Arial"/>
              </a:rPr>
              <a:t>WHO STOLE THE UMBRELLA?</a:t>
            </a:r>
            <a:endParaRPr u="sng">
              <a:latin typeface="Arial"/>
              <a:ea typeface="Arial"/>
              <a:cs typeface="Arial"/>
              <a:sym typeface="Arial"/>
            </a:endParaRPr>
          </a:p>
        </p:txBody>
      </p:sp>
      <p:sp>
        <p:nvSpPr>
          <p:cNvPr id="132" name="Google Shape;132;p19"/>
          <p:cNvSpPr txBox="1"/>
          <p:nvPr>
            <p:ph idx="1" type="body"/>
          </p:nvPr>
        </p:nvSpPr>
        <p:spPr>
          <a:xfrm>
            <a:off x="309349" y="1192499"/>
            <a:ext cx="9380562" cy="5542671"/>
          </a:xfrm>
          <a:prstGeom prst="rect">
            <a:avLst/>
          </a:prstGeom>
          <a:no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SzPts val="2800"/>
              <a:buChar char="•"/>
            </a:pPr>
            <a:r>
              <a:rPr lang="en-GB" sz="2800">
                <a:latin typeface="Arial"/>
                <a:ea typeface="Arial"/>
                <a:cs typeface="Arial"/>
                <a:sym typeface="Arial"/>
              </a:rPr>
              <a:t>Mrs Wall noticed the umbrella missing from the entrance hall where it is always kept.</a:t>
            </a:r>
            <a:endParaRPr sz="2800">
              <a:latin typeface="Arial"/>
              <a:ea typeface="Arial"/>
              <a:cs typeface="Arial"/>
              <a:sym typeface="Arial"/>
            </a:endParaRPr>
          </a:p>
          <a:p>
            <a:pPr indent="-228600" lvl="0" marL="228600" rtl="0" algn="l">
              <a:lnSpc>
                <a:spcPct val="100000"/>
              </a:lnSpc>
              <a:spcBef>
                <a:spcPts val="1000"/>
              </a:spcBef>
              <a:spcAft>
                <a:spcPts val="0"/>
              </a:spcAft>
              <a:buSzPts val="2800"/>
              <a:buChar char="•"/>
            </a:pPr>
            <a:r>
              <a:rPr lang="en-GB" sz="2800">
                <a:latin typeface="Arial"/>
                <a:ea typeface="Arial"/>
                <a:cs typeface="Arial"/>
                <a:sym typeface="Arial"/>
              </a:rPr>
              <a:t>Mrs Wall reported overhearing a conversation in the entrance hall between staff about the fact that the school umbrella is one of its kind, the only one left in school, very expensive and that it is the BEST umbrella ever!</a:t>
            </a:r>
            <a:endParaRPr sz="2800">
              <a:latin typeface="Arial"/>
              <a:ea typeface="Arial"/>
              <a:cs typeface="Arial"/>
              <a:sym typeface="Arial"/>
            </a:endParaRPr>
          </a:p>
          <a:p>
            <a:pPr indent="-228600" lvl="0" marL="228600" rtl="0" algn="l">
              <a:lnSpc>
                <a:spcPct val="100000"/>
              </a:lnSpc>
              <a:spcBef>
                <a:spcPts val="1000"/>
              </a:spcBef>
              <a:spcAft>
                <a:spcPts val="0"/>
              </a:spcAft>
              <a:buSzPts val="2800"/>
              <a:buChar char="•"/>
            </a:pPr>
            <a:r>
              <a:rPr lang="en-GB" sz="2800">
                <a:latin typeface="Arial"/>
                <a:ea typeface="Arial"/>
                <a:cs typeface="Arial"/>
                <a:sym typeface="Arial"/>
              </a:rPr>
              <a:t>Only 5 members of staff were in school when it went missing –  so one of them has stolen the umbrella .</a:t>
            </a:r>
            <a:endParaRPr sz="2800">
              <a:latin typeface="Arial"/>
              <a:ea typeface="Arial"/>
              <a:cs typeface="Arial"/>
              <a:sym typeface="Arial"/>
            </a:endParaRPr>
          </a:p>
          <a:p>
            <a:pPr indent="-228600" lvl="0" marL="228600" rtl="0" algn="l">
              <a:lnSpc>
                <a:spcPct val="100000"/>
              </a:lnSpc>
              <a:spcBef>
                <a:spcPts val="1000"/>
              </a:spcBef>
              <a:spcAft>
                <a:spcPts val="0"/>
              </a:spcAft>
              <a:buSzPts val="2800"/>
              <a:buChar char="•"/>
            </a:pPr>
            <a:r>
              <a:rPr lang="en-GB" sz="2800">
                <a:latin typeface="Arial"/>
                <a:ea typeface="Arial"/>
                <a:cs typeface="Arial"/>
                <a:sym typeface="Arial"/>
              </a:rPr>
              <a:t>The school was closed and locked up that evening, there are no signs of break in. </a:t>
            </a:r>
            <a:endParaRPr/>
          </a:p>
          <a:p>
            <a:pPr indent="-228600" lvl="0" marL="228600" rtl="0" algn="l">
              <a:lnSpc>
                <a:spcPct val="100000"/>
              </a:lnSpc>
              <a:spcBef>
                <a:spcPts val="1000"/>
              </a:spcBef>
              <a:spcAft>
                <a:spcPts val="0"/>
              </a:spcAft>
              <a:buSzPts val="2800"/>
              <a:buChar char="•"/>
            </a:pPr>
            <a:r>
              <a:rPr lang="en-GB" sz="2800">
                <a:latin typeface="Arial"/>
                <a:ea typeface="Arial"/>
                <a:cs typeface="Arial"/>
                <a:sym typeface="Arial"/>
              </a:rPr>
              <a:t>We need to use forensics to find the culprit.</a:t>
            </a:r>
            <a:endParaRPr sz="2800">
              <a:latin typeface="Arial"/>
              <a:ea typeface="Arial"/>
              <a:cs typeface="Arial"/>
              <a:sym typeface="Arial"/>
            </a:endParaRPr>
          </a:p>
        </p:txBody>
      </p:sp>
      <p:pic>
        <p:nvPicPr>
          <p:cNvPr id="133" name="Google Shape;133;p19"/>
          <p:cNvPicPr preferRelativeResize="0"/>
          <p:nvPr/>
        </p:nvPicPr>
        <p:blipFill rotWithShape="1">
          <a:blip r:embed="rId3">
            <a:alphaModFix/>
          </a:blip>
          <a:srcRect b="-6163" l="22805" r="-803" t="31742"/>
          <a:stretch/>
        </p:blipFill>
        <p:spPr>
          <a:xfrm>
            <a:off x="9539785" y="2906974"/>
            <a:ext cx="2652215" cy="3296147"/>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2">
                                            <p:txEl>
                                              <p:pRg end="0" st="0"/>
                                            </p:txEl>
                                          </p:spTgt>
                                        </p:tgtEl>
                                        <p:attrNameLst>
                                          <p:attrName>style.visibility</p:attrName>
                                        </p:attrNameLst>
                                      </p:cBhvr>
                                      <p:to>
                                        <p:strVal val="visible"/>
                                      </p:to>
                                    </p:set>
                                    <p:animEffect filter="fade" transition="in">
                                      <p:cBhvr>
                                        <p:cTn dur="1000"/>
                                        <p:tgtEl>
                                          <p:spTgt spid="13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2">
                                            <p:txEl>
                                              <p:pRg end="1" st="1"/>
                                            </p:txEl>
                                          </p:spTgt>
                                        </p:tgtEl>
                                        <p:attrNameLst>
                                          <p:attrName>style.visibility</p:attrName>
                                        </p:attrNameLst>
                                      </p:cBhvr>
                                      <p:to>
                                        <p:strVal val="visible"/>
                                      </p:to>
                                    </p:set>
                                    <p:animEffect filter="fade" transition="in">
                                      <p:cBhvr>
                                        <p:cTn dur="1000"/>
                                        <p:tgtEl>
                                          <p:spTgt spid="13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2">
                                            <p:txEl>
                                              <p:pRg end="2" st="2"/>
                                            </p:txEl>
                                          </p:spTgt>
                                        </p:tgtEl>
                                        <p:attrNameLst>
                                          <p:attrName>style.visibility</p:attrName>
                                        </p:attrNameLst>
                                      </p:cBhvr>
                                      <p:to>
                                        <p:strVal val="visible"/>
                                      </p:to>
                                    </p:set>
                                    <p:animEffect filter="fade" transition="in">
                                      <p:cBhvr>
                                        <p:cTn dur="1000"/>
                                        <p:tgtEl>
                                          <p:spTgt spid="132">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2">
                                            <p:txEl>
                                              <p:pRg end="3" st="3"/>
                                            </p:txEl>
                                          </p:spTgt>
                                        </p:tgtEl>
                                        <p:attrNameLst>
                                          <p:attrName>style.visibility</p:attrName>
                                        </p:attrNameLst>
                                      </p:cBhvr>
                                      <p:to>
                                        <p:strVal val="visible"/>
                                      </p:to>
                                    </p:set>
                                    <p:animEffect filter="fade" transition="in">
                                      <p:cBhvr>
                                        <p:cTn dur="1000"/>
                                        <p:tgtEl>
                                          <p:spTgt spid="132">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2">
                                            <p:txEl>
                                              <p:pRg end="4" st="4"/>
                                            </p:txEl>
                                          </p:spTgt>
                                        </p:tgtEl>
                                        <p:attrNameLst>
                                          <p:attrName>style.visibility</p:attrName>
                                        </p:attrNameLst>
                                      </p:cBhvr>
                                      <p:to>
                                        <p:strVal val="visible"/>
                                      </p:to>
                                    </p:set>
                                    <p:animEffect filter="fade" transition="in">
                                      <p:cBhvr>
                                        <p:cTn dur="1000"/>
                                        <p:tgtEl>
                                          <p:spTgt spid="132">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20"/>
          <p:cNvSpPr txBox="1"/>
          <p:nvPr>
            <p:ph type="title"/>
          </p:nvPr>
        </p:nvSpPr>
        <p:spPr>
          <a:xfrm>
            <a:off x="2231136" y="964692"/>
            <a:ext cx="7729800" cy="1188600"/>
          </a:xfrm>
          <a:prstGeom prst="rect">
            <a:avLst/>
          </a:prstGeom>
        </p:spPr>
        <p:txBody>
          <a:bodyPr anchorCtr="0" anchor="ctr" bIns="182875" lIns="182875" spcFirstLastPara="1" rIns="182875" wrap="square" tIns="182875">
            <a:normAutofit/>
          </a:bodyPr>
          <a:lstStyle/>
          <a:p>
            <a:pPr indent="0" lvl="0" marL="0" rtl="0" algn="ctr">
              <a:spcBef>
                <a:spcPts val="0"/>
              </a:spcBef>
              <a:spcAft>
                <a:spcPts val="0"/>
              </a:spcAft>
              <a:buNone/>
            </a:pPr>
            <a:r>
              <a:t/>
            </a:r>
            <a:endParaRPr/>
          </a:p>
        </p:txBody>
      </p:sp>
      <p:sp>
        <p:nvSpPr>
          <p:cNvPr id="139" name="Google Shape;139;p20"/>
          <p:cNvSpPr txBox="1"/>
          <p:nvPr>
            <p:ph idx="1" type="body"/>
          </p:nvPr>
        </p:nvSpPr>
        <p:spPr>
          <a:xfrm>
            <a:off x="2231136" y="2638044"/>
            <a:ext cx="7729800" cy="31020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t/>
            </a:r>
            <a:endParaRPr/>
          </a:p>
        </p:txBody>
      </p:sp>
      <p:pic>
        <p:nvPicPr>
          <p:cNvPr id="140" name="Google Shape;140;p20"/>
          <p:cNvPicPr preferRelativeResize="0"/>
          <p:nvPr/>
        </p:nvPicPr>
        <p:blipFill>
          <a:blip r:embed="rId3">
            <a:alphaModFix/>
          </a:blip>
          <a:stretch>
            <a:fillRect/>
          </a:stretch>
        </p:blipFill>
        <p:spPr>
          <a:xfrm>
            <a:off x="5232650" y="652150"/>
            <a:ext cx="5934075" cy="5087900"/>
          </a:xfrm>
          <a:prstGeom prst="rect">
            <a:avLst/>
          </a:prstGeom>
          <a:noFill/>
          <a:ln>
            <a:noFill/>
          </a:ln>
        </p:spPr>
      </p:pic>
      <p:pic>
        <p:nvPicPr>
          <p:cNvPr id="141" name="Google Shape;141;p20"/>
          <p:cNvPicPr preferRelativeResize="0"/>
          <p:nvPr/>
        </p:nvPicPr>
        <p:blipFill>
          <a:blip r:embed="rId4">
            <a:alphaModFix/>
          </a:blip>
          <a:stretch>
            <a:fillRect/>
          </a:stretch>
        </p:blipFill>
        <p:spPr>
          <a:xfrm>
            <a:off x="152400" y="152400"/>
            <a:ext cx="4915000" cy="63224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21"/>
          <p:cNvSpPr txBox="1"/>
          <p:nvPr>
            <p:ph type="title"/>
          </p:nvPr>
        </p:nvSpPr>
        <p:spPr>
          <a:xfrm>
            <a:off x="402336" y="370332"/>
            <a:ext cx="7729728" cy="1786014"/>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262626"/>
              </a:buClr>
              <a:buSzPct val="100000"/>
              <a:buFont typeface="Gill Sans"/>
              <a:buNone/>
            </a:pPr>
            <a:r>
              <a:rPr lang="en-GB"/>
              <a:t>WE ALL NEED TO WORK TOGETHER. EACH CLASS HAS A PIECE OF EVIDENCE . TOGETHER WE CAN HELP SOLVE THE CRIME. </a:t>
            </a:r>
            <a:endParaRPr/>
          </a:p>
        </p:txBody>
      </p:sp>
      <p:sp>
        <p:nvSpPr>
          <p:cNvPr id="147" name="Google Shape;147;p21"/>
          <p:cNvSpPr txBox="1"/>
          <p:nvPr>
            <p:ph idx="1" type="body"/>
          </p:nvPr>
        </p:nvSpPr>
        <p:spPr>
          <a:xfrm>
            <a:off x="534571" y="2638044"/>
            <a:ext cx="11211951" cy="3101983"/>
          </a:xfrm>
          <a:prstGeom prst="rect">
            <a:avLst/>
          </a:prstGeom>
          <a:noFill/>
          <a:ln>
            <a:noFill/>
          </a:ln>
        </p:spPr>
        <p:txBody>
          <a:bodyPr anchorCtr="0" anchor="t" bIns="45700" lIns="91425" spcFirstLastPara="1" rIns="91425" wrap="square" tIns="45700">
            <a:noAutofit/>
          </a:bodyPr>
          <a:lstStyle/>
          <a:p>
            <a:pPr indent="-228600" lvl="0" marL="228600" rtl="0" algn="l">
              <a:lnSpc>
                <a:spcPct val="100000"/>
              </a:lnSpc>
              <a:spcBef>
                <a:spcPts val="0"/>
              </a:spcBef>
              <a:spcAft>
                <a:spcPts val="0"/>
              </a:spcAft>
              <a:buSzPts val="2800"/>
              <a:buChar char="•"/>
            </a:pPr>
            <a:r>
              <a:rPr lang="en-GB" sz="2800"/>
              <a:t>Reception - Footprint pattern matching , wrapper detectives</a:t>
            </a:r>
            <a:endParaRPr/>
          </a:p>
          <a:p>
            <a:pPr indent="-228600" lvl="0" marL="228600" rtl="0" algn="l">
              <a:lnSpc>
                <a:spcPct val="100000"/>
              </a:lnSpc>
              <a:spcBef>
                <a:spcPts val="1000"/>
              </a:spcBef>
              <a:spcAft>
                <a:spcPts val="0"/>
              </a:spcAft>
              <a:buSzPts val="2800"/>
              <a:buChar char="•"/>
            </a:pPr>
            <a:r>
              <a:rPr lang="en-GB" sz="2800"/>
              <a:t>Year 1 – Footprint measuring,  pattern spotting,  CCTV detectives</a:t>
            </a:r>
            <a:endParaRPr/>
          </a:p>
          <a:p>
            <a:pPr indent="-228600" lvl="0" marL="228600" rtl="0" algn="l">
              <a:lnSpc>
                <a:spcPct val="100000"/>
              </a:lnSpc>
              <a:spcBef>
                <a:spcPts val="1000"/>
              </a:spcBef>
              <a:spcAft>
                <a:spcPts val="0"/>
              </a:spcAft>
              <a:buSzPts val="2800"/>
              <a:buChar char="•"/>
            </a:pPr>
            <a:r>
              <a:rPr lang="en-GB" sz="2800"/>
              <a:t>Year 2 – Mystery powder challenge</a:t>
            </a:r>
            <a:endParaRPr/>
          </a:p>
          <a:p>
            <a:pPr indent="-228600" lvl="0" marL="228600" rtl="0" algn="l">
              <a:lnSpc>
                <a:spcPct val="100000"/>
              </a:lnSpc>
              <a:spcBef>
                <a:spcPts val="1000"/>
              </a:spcBef>
              <a:spcAft>
                <a:spcPts val="0"/>
              </a:spcAft>
              <a:buSzPts val="2800"/>
              <a:buChar char="•"/>
            </a:pPr>
            <a:r>
              <a:rPr lang="en-GB" sz="2800"/>
              <a:t>Year 3 – Soil Detectives</a:t>
            </a:r>
            <a:endParaRPr sz="2800"/>
          </a:p>
          <a:p>
            <a:pPr indent="-228600" lvl="0" marL="228600" rtl="0" algn="l">
              <a:lnSpc>
                <a:spcPct val="100000"/>
              </a:lnSpc>
              <a:spcBef>
                <a:spcPts val="1000"/>
              </a:spcBef>
              <a:spcAft>
                <a:spcPts val="0"/>
              </a:spcAft>
              <a:buSzPts val="2800"/>
              <a:buChar char="•"/>
            </a:pPr>
            <a:r>
              <a:rPr lang="en-GB" sz="2800"/>
              <a:t>Year 4 – Handwriting, object and fibre analysis</a:t>
            </a:r>
            <a:endParaRPr/>
          </a:p>
          <a:p>
            <a:pPr indent="-228600" lvl="0" marL="228600" rtl="0" algn="l">
              <a:lnSpc>
                <a:spcPct val="100000"/>
              </a:lnSpc>
              <a:spcBef>
                <a:spcPts val="1000"/>
              </a:spcBef>
              <a:spcAft>
                <a:spcPts val="0"/>
              </a:spcAft>
              <a:buSzPts val="2800"/>
              <a:buChar char="•"/>
            </a:pPr>
            <a:r>
              <a:rPr lang="en-GB" sz="2800"/>
              <a:t>Year 5 – Fingerprinting </a:t>
            </a:r>
            <a:endParaRPr sz="2800"/>
          </a:p>
          <a:p>
            <a:pPr indent="-228600" lvl="0" marL="228600" rtl="0" algn="l">
              <a:lnSpc>
                <a:spcPct val="100000"/>
              </a:lnSpc>
              <a:spcBef>
                <a:spcPts val="1000"/>
              </a:spcBef>
              <a:spcAft>
                <a:spcPts val="0"/>
              </a:spcAft>
              <a:buSzPts val="2800"/>
              <a:buChar char="•"/>
            </a:pPr>
            <a:r>
              <a:rPr lang="en-GB" sz="2800"/>
              <a:t>Year 6 – Ink chromatography.</a:t>
            </a:r>
            <a:endParaRPr/>
          </a:p>
        </p:txBody>
      </p:sp>
      <p:pic>
        <p:nvPicPr>
          <p:cNvPr descr="Image result for crime scene do not enter tape" id="148" name="Google Shape;148;p21"/>
          <p:cNvPicPr preferRelativeResize="0"/>
          <p:nvPr/>
        </p:nvPicPr>
        <p:blipFill rotWithShape="1">
          <a:blip r:embed="rId3">
            <a:alphaModFix/>
          </a:blip>
          <a:srcRect b="0" l="0" r="0" t="0"/>
          <a:stretch/>
        </p:blipFill>
        <p:spPr>
          <a:xfrm>
            <a:off x="8767854" y="594645"/>
            <a:ext cx="2633663" cy="172273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2"/>
          <p:cNvSpPr txBox="1"/>
          <p:nvPr>
            <p:ph type="title"/>
          </p:nvPr>
        </p:nvSpPr>
        <p:spPr>
          <a:xfrm>
            <a:off x="1210101" y="596201"/>
            <a:ext cx="9771797" cy="1273541"/>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GB"/>
              <a:t>RECEPTION</a:t>
            </a:r>
            <a:br>
              <a:rPr lang="en-GB"/>
            </a:br>
            <a:r>
              <a:rPr lang="en-GB"/>
              <a:t>YOUR TASKS</a:t>
            </a:r>
            <a:endParaRPr/>
          </a:p>
        </p:txBody>
      </p:sp>
      <p:sp>
        <p:nvSpPr>
          <p:cNvPr id="154" name="Google Shape;154;p22"/>
          <p:cNvSpPr txBox="1"/>
          <p:nvPr>
            <p:ph idx="1" type="body"/>
          </p:nvPr>
        </p:nvSpPr>
        <p:spPr>
          <a:xfrm>
            <a:off x="791570" y="2148439"/>
            <a:ext cx="10699845" cy="4470725"/>
          </a:xfrm>
          <a:prstGeom prst="rect">
            <a:avLst/>
          </a:prstGeom>
          <a:noFill/>
          <a:ln>
            <a:noFill/>
          </a:ln>
        </p:spPr>
        <p:txBody>
          <a:bodyPr anchorCtr="0" anchor="t" bIns="45700" lIns="91425" spcFirstLastPara="1" rIns="91425" wrap="square" tIns="45700">
            <a:normAutofit fontScale="85000" lnSpcReduction="20000"/>
          </a:bodyPr>
          <a:lstStyle/>
          <a:p>
            <a:pPr indent="-228600" lvl="0" marL="228600" rtl="0" algn="l">
              <a:lnSpc>
                <a:spcPct val="100000"/>
              </a:lnSpc>
              <a:spcBef>
                <a:spcPts val="0"/>
              </a:spcBef>
              <a:spcAft>
                <a:spcPts val="0"/>
              </a:spcAft>
              <a:buSzPct val="100000"/>
              <a:buChar char="•"/>
            </a:pPr>
            <a:r>
              <a:rPr lang="en-GB" sz="3800"/>
              <a:t>Match the patterns on the footprints to the footprint at the scene. Can you work out which print belongs to which teacher?  Whose print is the one found at the crime scene?</a:t>
            </a:r>
            <a:endParaRPr/>
          </a:p>
          <a:p>
            <a:pPr indent="-23495" lvl="0" marL="228600" rtl="0" algn="l">
              <a:lnSpc>
                <a:spcPct val="100000"/>
              </a:lnSpc>
              <a:spcBef>
                <a:spcPts val="1000"/>
              </a:spcBef>
              <a:spcAft>
                <a:spcPts val="0"/>
              </a:spcAft>
              <a:buSzPct val="100000"/>
              <a:buNone/>
            </a:pPr>
            <a:r>
              <a:t/>
            </a:r>
            <a:endParaRPr sz="3800"/>
          </a:p>
          <a:p>
            <a:pPr indent="-228600" lvl="0" marL="228600" rtl="0" algn="l">
              <a:lnSpc>
                <a:spcPct val="100000"/>
              </a:lnSpc>
              <a:spcBef>
                <a:spcPts val="1000"/>
              </a:spcBef>
              <a:spcAft>
                <a:spcPts val="0"/>
              </a:spcAft>
              <a:buSzPct val="100000"/>
              <a:buChar char="•"/>
            </a:pPr>
            <a:r>
              <a:rPr lang="en-GB" sz="3800"/>
              <a:t>Look at the wrappers found at the scene. </a:t>
            </a:r>
            <a:endParaRPr/>
          </a:p>
          <a:p>
            <a:pPr indent="0" lvl="0" marL="0" rtl="0" algn="l">
              <a:lnSpc>
                <a:spcPct val="100000"/>
              </a:lnSpc>
              <a:spcBef>
                <a:spcPts val="1000"/>
              </a:spcBef>
              <a:spcAft>
                <a:spcPts val="0"/>
              </a:spcAft>
              <a:buSzPct val="100000"/>
              <a:buNone/>
            </a:pPr>
            <a:r>
              <a:rPr lang="en-GB" sz="3800"/>
              <a:t>. </a:t>
            </a:r>
            <a:endParaRPr/>
          </a:p>
          <a:p>
            <a:pPr indent="-23495" lvl="0" marL="228600" rtl="0" algn="l">
              <a:lnSpc>
                <a:spcPct val="100000"/>
              </a:lnSpc>
              <a:spcBef>
                <a:spcPts val="1000"/>
              </a:spcBef>
              <a:spcAft>
                <a:spcPts val="0"/>
              </a:spcAft>
              <a:buSzPct val="100000"/>
              <a:buNone/>
            </a:pPr>
            <a:r>
              <a:t/>
            </a:r>
            <a:endParaRPr sz="3800"/>
          </a:p>
          <a:p>
            <a:pPr indent="-23495" lvl="0" marL="228600" rtl="0" algn="l">
              <a:lnSpc>
                <a:spcPct val="100000"/>
              </a:lnSpc>
              <a:spcBef>
                <a:spcPts val="1000"/>
              </a:spcBef>
              <a:spcAft>
                <a:spcPts val="0"/>
              </a:spcAft>
              <a:buSzPct val="100000"/>
              <a:buNone/>
            </a:pPr>
            <a:r>
              <a:t/>
            </a:r>
            <a:endParaRPr sz="3800"/>
          </a:p>
          <a:p>
            <a:pPr indent="-228600" lvl="0" marL="228600" rtl="0" algn="ctr">
              <a:lnSpc>
                <a:spcPct val="100000"/>
              </a:lnSpc>
              <a:spcBef>
                <a:spcPts val="1000"/>
              </a:spcBef>
              <a:spcAft>
                <a:spcPts val="0"/>
              </a:spcAft>
              <a:buSzPct val="100000"/>
              <a:buChar char="•"/>
            </a:pPr>
            <a:r>
              <a:rPr lang="en-GB" sz="3800"/>
              <a:t>Whose pocket could these have fallen out of? </a:t>
            </a:r>
            <a:endParaRPr sz="3800"/>
          </a:p>
          <a:p>
            <a:pPr indent="-131445" lvl="0" marL="228600" rtl="0" algn="l">
              <a:lnSpc>
                <a:spcPct val="100000"/>
              </a:lnSpc>
              <a:spcBef>
                <a:spcPts val="1000"/>
              </a:spcBef>
              <a:spcAft>
                <a:spcPts val="0"/>
              </a:spcAft>
              <a:buSzPct val="100000"/>
              <a:buNone/>
            </a:pPr>
            <a:r>
              <a:t/>
            </a:r>
            <a:endParaRPr/>
          </a:p>
          <a:p>
            <a:pPr indent="-131445" lvl="0" marL="228600" rtl="0" algn="l">
              <a:lnSpc>
                <a:spcPct val="100000"/>
              </a:lnSpc>
              <a:spcBef>
                <a:spcPts val="1000"/>
              </a:spcBef>
              <a:spcAft>
                <a:spcPts val="0"/>
              </a:spcAft>
              <a:buSzPct val="100000"/>
              <a:buNone/>
            </a:pPr>
            <a:r>
              <a:t/>
            </a:r>
            <a:endParaRPr/>
          </a:p>
          <a:p>
            <a:pPr indent="-131445" lvl="0" marL="228600" rtl="0" algn="l">
              <a:lnSpc>
                <a:spcPct val="100000"/>
              </a:lnSpc>
              <a:spcBef>
                <a:spcPts val="1000"/>
              </a:spcBef>
              <a:spcAft>
                <a:spcPts val="0"/>
              </a:spcAft>
              <a:buSzPct val="100000"/>
              <a:buNone/>
            </a:pPr>
            <a:r>
              <a:t/>
            </a:r>
            <a:endParaRPr/>
          </a:p>
        </p:txBody>
      </p:sp>
      <p:pic>
        <p:nvPicPr>
          <p:cNvPr descr="Cadbury Twirl | Cadbury.co.uk" id="155" name="Google Shape;155;p22"/>
          <p:cNvPicPr preferRelativeResize="0"/>
          <p:nvPr/>
        </p:nvPicPr>
        <p:blipFill rotWithShape="1">
          <a:blip r:embed="rId3">
            <a:alphaModFix/>
          </a:blip>
          <a:srcRect b="0" l="0" r="0" t="0"/>
          <a:stretch/>
        </p:blipFill>
        <p:spPr>
          <a:xfrm>
            <a:off x="2802245" y="4383801"/>
            <a:ext cx="2902520" cy="1310972"/>
          </a:xfrm>
          <a:prstGeom prst="rect">
            <a:avLst/>
          </a:prstGeom>
          <a:noFill/>
          <a:ln>
            <a:noFill/>
          </a:ln>
        </p:spPr>
      </p:pic>
      <p:pic>
        <p:nvPicPr>
          <p:cNvPr id="156" name="Google Shape;156;p22"/>
          <p:cNvPicPr preferRelativeResize="0"/>
          <p:nvPr/>
        </p:nvPicPr>
        <p:blipFill rotWithShape="1">
          <a:blip r:embed="rId4">
            <a:alphaModFix/>
          </a:blip>
          <a:srcRect b="0" l="0" r="0" t="0"/>
          <a:stretch/>
        </p:blipFill>
        <p:spPr>
          <a:xfrm>
            <a:off x="8779387" y="3604320"/>
            <a:ext cx="1420181" cy="209045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23"/>
          <p:cNvSpPr txBox="1"/>
          <p:nvPr>
            <p:ph type="title"/>
          </p:nvPr>
        </p:nvSpPr>
        <p:spPr>
          <a:xfrm>
            <a:off x="2381260" y="177524"/>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GB"/>
              <a:t>YEAR 1 – FOOTPRINTS AND CCTV </a:t>
            </a:r>
            <a:endParaRPr/>
          </a:p>
        </p:txBody>
      </p:sp>
      <p:sp>
        <p:nvSpPr>
          <p:cNvPr id="162" name="Google Shape;162;p23"/>
          <p:cNvSpPr txBox="1"/>
          <p:nvPr>
            <p:ph idx="1" type="body"/>
          </p:nvPr>
        </p:nvSpPr>
        <p:spPr>
          <a:xfrm>
            <a:off x="198626" y="1646508"/>
            <a:ext cx="11690253" cy="4672406"/>
          </a:xfrm>
          <a:prstGeom prst="rect">
            <a:avLst/>
          </a:prstGeom>
          <a:noFill/>
          <a:ln>
            <a:noFill/>
          </a:ln>
        </p:spPr>
        <p:txBody>
          <a:bodyPr anchorCtr="0" anchor="t" bIns="45700" lIns="91425" spcFirstLastPara="1" rIns="91425" wrap="square" tIns="45700">
            <a:normAutofit fontScale="62500" lnSpcReduction="20000"/>
          </a:bodyPr>
          <a:lstStyle/>
          <a:p>
            <a:pPr indent="0" lvl="0" marL="0" rtl="0" algn="l">
              <a:lnSpc>
                <a:spcPct val="100000"/>
              </a:lnSpc>
              <a:spcBef>
                <a:spcPts val="0"/>
              </a:spcBef>
              <a:spcAft>
                <a:spcPts val="0"/>
              </a:spcAft>
              <a:buSzPct val="100000"/>
              <a:buNone/>
            </a:pPr>
            <a:r>
              <a:t/>
            </a:r>
            <a:endParaRPr/>
          </a:p>
          <a:p>
            <a:pPr indent="-228631" lvl="0" marL="228600" rtl="0" algn="l">
              <a:lnSpc>
                <a:spcPct val="100000"/>
              </a:lnSpc>
              <a:spcBef>
                <a:spcPts val="1000"/>
              </a:spcBef>
              <a:spcAft>
                <a:spcPts val="0"/>
              </a:spcAft>
              <a:buSzPct val="100000"/>
              <a:buChar char="•"/>
            </a:pPr>
            <a:r>
              <a:rPr lang="en-GB" sz="3900"/>
              <a:t>Measure the length and width and record for each teacher’s shoe print.  Then measure the width and length of the print found at the scene.</a:t>
            </a:r>
            <a:endParaRPr/>
          </a:p>
          <a:p>
            <a:pPr indent="-228631" lvl="0" marL="228600" rtl="0" algn="l">
              <a:lnSpc>
                <a:spcPct val="100000"/>
              </a:lnSpc>
              <a:spcBef>
                <a:spcPts val="1000"/>
              </a:spcBef>
              <a:spcAft>
                <a:spcPts val="0"/>
              </a:spcAft>
              <a:buSzPct val="100000"/>
              <a:buChar char="•"/>
            </a:pPr>
            <a:r>
              <a:rPr lang="en-GB" sz="3900"/>
              <a:t>Observe – carefully try to match the shoe pattern .</a:t>
            </a:r>
            <a:endParaRPr/>
          </a:p>
          <a:p>
            <a:pPr indent="-73850" lvl="0" marL="228600" rtl="0" algn="l">
              <a:lnSpc>
                <a:spcPct val="100000"/>
              </a:lnSpc>
              <a:spcBef>
                <a:spcPts val="1000"/>
              </a:spcBef>
              <a:spcAft>
                <a:spcPts val="0"/>
              </a:spcAft>
              <a:buSzPct val="100000"/>
              <a:buNone/>
            </a:pPr>
            <a:r>
              <a:t/>
            </a:r>
            <a:endParaRPr sz="3900"/>
          </a:p>
          <a:p>
            <a:pPr indent="-73850" lvl="0" marL="228600" rtl="0" algn="l">
              <a:lnSpc>
                <a:spcPct val="100000"/>
              </a:lnSpc>
              <a:spcBef>
                <a:spcPts val="1000"/>
              </a:spcBef>
              <a:spcAft>
                <a:spcPts val="0"/>
              </a:spcAft>
              <a:buSzPct val="100000"/>
              <a:buNone/>
            </a:pPr>
            <a:r>
              <a:t/>
            </a:r>
            <a:endParaRPr sz="3900"/>
          </a:p>
          <a:p>
            <a:pPr indent="-228631" lvl="0" marL="228600" rtl="0" algn="l">
              <a:lnSpc>
                <a:spcPct val="100000"/>
              </a:lnSpc>
              <a:spcBef>
                <a:spcPts val="1000"/>
              </a:spcBef>
              <a:spcAft>
                <a:spcPts val="0"/>
              </a:spcAft>
              <a:buSzPct val="100000"/>
              <a:buChar char="•"/>
            </a:pPr>
            <a:r>
              <a:rPr lang="en-GB" sz="3900"/>
              <a:t>CCTV ANALYSIS – Look at the photos taken of the 5 suspects as they were seen in the area where the umbrella was missing. Can you work out who is who? </a:t>
            </a:r>
            <a:endParaRPr/>
          </a:p>
          <a:p>
            <a:pPr indent="-228631" lvl="0" marL="228600" rtl="0" algn="l">
              <a:lnSpc>
                <a:spcPct val="100000"/>
              </a:lnSpc>
              <a:spcBef>
                <a:spcPts val="1000"/>
              </a:spcBef>
              <a:spcAft>
                <a:spcPts val="0"/>
              </a:spcAft>
              <a:buSzPct val="100000"/>
              <a:buChar char="•"/>
            </a:pPr>
            <a:r>
              <a:rPr lang="en-GB" sz="3900"/>
              <a:t>Look at the photograph taken on the meadow . Who could this be holding the umbrella?  </a:t>
            </a:r>
            <a:endParaRPr/>
          </a:p>
          <a:p>
            <a:pPr indent="-228631" lvl="0" marL="228600" rtl="0" algn="l">
              <a:lnSpc>
                <a:spcPct val="100000"/>
              </a:lnSpc>
              <a:spcBef>
                <a:spcPts val="1000"/>
              </a:spcBef>
              <a:spcAft>
                <a:spcPts val="0"/>
              </a:spcAft>
              <a:buSzPct val="100000"/>
              <a:buChar char="•"/>
            </a:pPr>
            <a:br>
              <a:rPr lang="en-GB" sz="3900"/>
            </a:br>
            <a:r>
              <a:rPr lang="en-GB" sz="3900"/>
              <a:t>Using all your information , who do you think is guilty of stealing the umbrella? </a:t>
            </a:r>
            <a:endParaRPr/>
          </a:p>
          <a:p>
            <a:pPr indent="-73850" lvl="0" marL="228600" rtl="0" algn="l">
              <a:lnSpc>
                <a:spcPct val="100000"/>
              </a:lnSpc>
              <a:spcBef>
                <a:spcPts val="1000"/>
              </a:spcBef>
              <a:spcAft>
                <a:spcPts val="0"/>
              </a:spcAft>
              <a:buSzPct val="100000"/>
              <a:buNone/>
            </a:pPr>
            <a:r>
              <a:t/>
            </a:r>
            <a:endParaRPr sz="3900"/>
          </a:p>
          <a:p>
            <a:pPr indent="-157162" lvl="0" marL="228600" rtl="0" algn="l">
              <a:lnSpc>
                <a:spcPct val="100000"/>
              </a:lnSpc>
              <a:spcBef>
                <a:spcPts val="1000"/>
              </a:spcBef>
              <a:spcAft>
                <a:spcPts val="0"/>
              </a:spcAft>
              <a:buSzPct val="100000"/>
              <a:buNone/>
            </a:pPr>
            <a:r>
              <a:t/>
            </a:r>
            <a:endParaRPr/>
          </a:p>
          <a:p>
            <a:pPr indent="-157162" lvl="0" marL="228600" rtl="0" algn="l">
              <a:lnSpc>
                <a:spcPct val="100000"/>
              </a:lnSpc>
              <a:spcBef>
                <a:spcPts val="1000"/>
              </a:spcBef>
              <a:spcAft>
                <a:spcPts val="0"/>
              </a:spcAft>
              <a:buSzPct val="100000"/>
              <a:buNone/>
            </a:pPr>
            <a:r>
              <a:t/>
            </a:r>
            <a:endParaRPr/>
          </a:p>
        </p:txBody>
      </p:sp>
      <p:sp>
        <p:nvSpPr>
          <p:cNvPr id="163" name="Google Shape;163;p23"/>
          <p:cNvSpPr/>
          <p:nvPr/>
        </p:nvSpPr>
        <p:spPr>
          <a:xfrm>
            <a:off x="700584" y="5385011"/>
            <a:ext cx="11091081"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1800">
                <a:solidFill>
                  <a:schemeClr val="dk1"/>
                </a:solidFill>
                <a:latin typeface="Gill Sans"/>
                <a:ea typeface="Gill Sans"/>
                <a:cs typeface="Gill Sans"/>
                <a:sym typeface="Gill Sans"/>
              </a:rPr>
              <a:t>.</a:t>
            </a:r>
            <a:endParaRPr sz="1800">
              <a:solidFill>
                <a:schemeClr val="dk1"/>
              </a:solidFill>
              <a:latin typeface="Gill Sans"/>
              <a:ea typeface="Gill Sans"/>
              <a:cs typeface="Gill Sans"/>
              <a:sym typeface="Gill Sans"/>
            </a:endParaRPr>
          </a:p>
        </p:txBody>
      </p:sp>
      <p:pic>
        <p:nvPicPr>
          <p:cNvPr id="164" name="Google Shape;164;p23"/>
          <p:cNvPicPr preferRelativeResize="0"/>
          <p:nvPr/>
        </p:nvPicPr>
        <p:blipFill rotWithShape="1">
          <a:blip r:embed="rId3">
            <a:alphaModFix/>
          </a:blip>
          <a:srcRect b="0" l="0" r="0" t="0"/>
          <a:stretch/>
        </p:blipFill>
        <p:spPr>
          <a:xfrm>
            <a:off x="10581847" y="2253340"/>
            <a:ext cx="1209818" cy="1262419"/>
          </a:xfrm>
          <a:prstGeom prst="rect">
            <a:avLst/>
          </a:prstGeom>
          <a:noFill/>
          <a:ln>
            <a:noFill/>
          </a:ln>
        </p:spPr>
      </p:pic>
      <p:pic>
        <p:nvPicPr>
          <p:cNvPr id="165" name="Google Shape;165;p23"/>
          <p:cNvPicPr preferRelativeResize="0"/>
          <p:nvPr/>
        </p:nvPicPr>
        <p:blipFill rotWithShape="1">
          <a:blip r:embed="rId4">
            <a:alphaModFix/>
          </a:blip>
          <a:srcRect b="0" l="0" r="0" t="0"/>
          <a:stretch/>
        </p:blipFill>
        <p:spPr>
          <a:xfrm>
            <a:off x="7611897" y="2321548"/>
            <a:ext cx="1581150" cy="14192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24"/>
          <p:cNvSpPr txBox="1"/>
          <p:nvPr>
            <p:ph type="title"/>
          </p:nvPr>
        </p:nvSpPr>
        <p:spPr>
          <a:xfrm>
            <a:off x="2348436" y="286603"/>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GB"/>
              <a:t>YEAR 2 – MYSTERY POWDER</a:t>
            </a:r>
            <a:endParaRPr/>
          </a:p>
        </p:txBody>
      </p:sp>
      <p:sp>
        <p:nvSpPr>
          <p:cNvPr id="171" name="Google Shape;171;p24"/>
          <p:cNvSpPr txBox="1"/>
          <p:nvPr>
            <p:ph idx="1" type="body"/>
          </p:nvPr>
        </p:nvSpPr>
        <p:spPr>
          <a:xfrm>
            <a:off x="253218" y="2638044"/>
            <a:ext cx="11619914" cy="3847162"/>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ctr">
              <a:lnSpc>
                <a:spcPct val="100000"/>
              </a:lnSpc>
              <a:spcBef>
                <a:spcPts val="0"/>
              </a:spcBef>
              <a:spcAft>
                <a:spcPts val="0"/>
              </a:spcAft>
              <a:buSzPct val="100000"/>
              <a:buChar char="•"/>
            </a:pPr>
            <a:r>
              <a:rPr lang="en-GB" sz="3600"/>
              <a:t>A mysterious white powder has been found at the crime scene. </a:t>
            </a:r>
            <a:endParaRPr/>
          </a:p>
          <a:p>
            <a:pPr indent="-228600" lvl="0" marL="228600" rtl="0" algn="ctr">
              <a:lnSpc>
                <a:spcPct val="100000"/>
              </a:lnSpc>
              <a:spcBef>
                <a:spcPts val="1000"/>
              </a:spcBef>
              <a:spcAft>
                <a:spcPts val="0"/>
              </a:spcAft>
              <a:buSzPct val="100000"/>
              <a:buChar char="•"/>
            </a:pPr>
            <a:r>
              <a:rPr lang="en-GB" sz="3600"/>
              <a:t> A sample of it has been taken and is in Evidence Bag 2</a:t>
            </a:r>
            <a:endParaRPr/>
          </a:p>
          <a:p>
            <a:pPr indent="-17145" lvl="0" marL="228600" rtl="0" algn="ctr">
              <a:lnSpc>
                <a:spcPct val="100000"/>
              </a:lnSpc>
              <a:spcBef>
                <a:spcPts val="1000"/>
              </a:spcBef>
              <a:spcAft>
                <a:spcPts val="0"/>
              </a:spcAft>
              <a:buSzPct val="100000"/>
              <a:buNone/>
            </a:pPr>
            <a:r>
              <a:t/>
            </a:r>
            <a:endParaRPr sz="3600"/>
          </a:p>
          <a:p>
            <a:pPr indent="-228600" lvl="0" marL="228600" rtl="0" algn="ctr">
              <a:lnSpc>
                <a:spcPct val="100000"/>
              </a:lnSpc>
              <a:spcBef>
                <a:spcPts val="1000"/>
              </a:spcBef>
              <a:spcAft>
                <a:spcPts val="0"/>
              </a:spcAft>
              <a:buSzPct val="100000"/>
              <a:buChar char="•"/>
            </a:pPr>
            <a:r>
              <a:rPr lang="en-GB" sz="3600"/>
              <a:t>Can you test different white powders can see if you can work out what the powder is? </a:t>
            </a:r>
            <a:endParaRPr/>
          </a:p>
          <a:p>
            <a:pPr indent="-228600" lvl="0" marL="228600" rtl="0" algn="ctr">
              <a:lnSpc>
                <a:spcPct val="100000"/>
              </a:lnSpc>
              <a:spcBef>
                <a:spcPts val="1000"/>
              </a:spcBef>
              <a:spcAft>
                <a:spcPts val="0"/>
              </a:spcAft>
              <a:buSzPct val="100000"/>
              <a:buChar char="•"/>
            </a:pPr>
            <a:r>
              <a:rPr lang="en-GB" sz="3600"/>
              <a:t>Can you work out who might have dropped it at the scene using the information given by each suspect?</a:t>
            </a:r>
            <a:endParaRPr/>
          </a:p>
          <a:p>
            <a:pPr indent="0" lvl="0" marL="0" rtl="0" algn="l">
              <a:lnSpc>
                <a:spcPct val="100000"/>
              </a:lnSpc>
              <a:spcBef>
                <a:spcPts val="1000"/>
              </a:spcBef>
              <a:spcAft>
                <a:spcPts val="0"/>
              </a:spcAft>
              <a:buSzPct val="100000"/>
              <a:buNone/>
            </a:pPr>
            <a:r>
              <a:rPr lang="en-GB"/>
              <a:t> </a:t>
            </a:r>
            <a:endParaRPr/>
          </a:p>
          <a:p>
            <a:pPr indent="-122872" lvl="0" marL="228600" rtl="0" algn="l">
              <a:lnSpc>
                <a:spcPct val="100000"/>
              </a:lnSpc>
              <a:spcBef>
                <a:spcPts val="1000"/>
              </a:spcBef>
              <a:spcAft>
                <a:spcPts val="0"/>
              </a:spcAft>
              <a:buSzPct val="100000"/>
              <a:buNone/>
            </a:pPr>
            <a:r>
              <a:t/>
            </a:r>
            <a:endParaRPr/>
          </a:p>
        </p:txBody>
      </p:sp>
      <p:pic>
        <p:nvPicPr>
          <p:cNvPr id="172" name="Google Shape;172;p24"/>
          <p:cNvPicPr preferRelativeResize="0"/>
          <p:nvPr/>
        </p:nvPicPr>
        <p:blipFill rotWithShape="1">
          <a:blip r:embed="rId3">
            <a:alphaModFix/>
          </a:blip>
          <a:srcRect b="0" l="0" r="0" t="0"/>
          <a:stretch/>
        </p:blipFill>
        <p:spPr>
          <a:xfrm>
            <a:off x="10208525" y="644105"/>
            <a:ext cx="1034404" cy="1662435"/>
          </a:xfrm>
          <a:prstGeom prst="rect">
            <a:avLst/>
          </a:prstGeom>
          <a:noFill/>
          <a:ln>
            <a:noFill/>
          </a:ln>
        </p:spPr>
      </p:pic>
      <p:pic>
        <p:nvPicPr>
          <p:cNvPr id="173" name="Google Shape;173;p24"/>
          <p:cNvPicPr preferRelativeResize="0"/>
          <p:nvPr/>
        </p:nvPicPr>
        <p:blipFill rotWithShape="1">
          <a:blip r:embed="rId4">
            <a:alphaModFix/>
          </a:blip>
          <a:srcRect b="0" l="0" r="0" t="0"/>
          <a:stretch/>
        </p:blipFill>
        <p:spPr>
          <a:xfrm>
            <a:off x="11109279" y="644105"/>
            <a:ext cx="905176" cy="166243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25"/>
          <p:cNvSpPr txBox="1"/>
          <p:nvPr>
            <p:ph type="title"/>
          </p:nvPr>
        </p:nvSpPr>
        <p:spPr>
          <a:xfrm>
            <a:off x="2231136" y="446077"/>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GB"/>
              <a:t>YEAR 3 –  SOIL DETECTIVES</a:t>
            </a:r>
            <a:endParaRPr/>
          </a:p>
        </p:txBody>
      </p:sp>
      <p:sp>
        <p:nvSpPr>
          <p:cNvPr id="179" name="Google Shape;179;p25"/>
          <p:cNvSpPr txBox="1"/>
          <p:nvPr>
            <p:ph idx="1" type="body"/>
          </p:nvPr>
        </p:nvSpPr>
        <p:spPr>
          <a:xfrm>
            <a:off x="1173707" y="1856096"/>
            <a:ext cx="8787157" cy="3883931"/>
          </a:xfrm>
          <a:prstGeom prst="rect">
            <a:avLst/>
          </a:prstGeom>
          <a:noFill/>
          <a:ln>
            <a:noFill/>
          </a:ln>
        </p:spPr>
        <p:txBody>
          <a:bodyPr anchorCtr="0" anchor="t" bIns="45700" lIns="91425" spcFirstLastPara="1" rIns="91425" wrap="square" tIns="45700">
            <a:noAutofit/>
          </a:bodyPr>
          <a:lstStyle/>
          <a:p>
            <a:pPr indent="-228600" lvl="0" marL="228600" rtl="0" algn="l">
              <a:lnSpc>
                <a:spcPct val="100000"/>
              </a:lnSpc>
              <a:spcBef>
                <a:spcPts val="0"/>
              </a:spcBef>
              <a:spcAft>
                <a:spcPts val="0"/>
              </a:spcAft>
              <a:buSzPts val="2800"/>
              <a:buChar char="•"/>
            </a:pPr>
            <a:r>
              <a:rPr lang="en-GB" sz="2800"/>
              <a:t>Some soil was found at the crime scene. </a:t>
            </a:r>
            <a:endParaRPr/>
          </a:p>
          <a:p>
            <a:pPr indent="-228600" lvl="0" marL="228600" rtl="0" algn="l">
              <a:lnSpc>
                <a:spcPct val="100000"/>
              </a:lnSpc>
              <a:spcBef>
                <a:spcPts val="1000"/>
              </a:spcBef>
              <a:spcAft>
                <a:spcPts val="0"/>
              </a:spcAft>
              <a:buSzPts val="2800"/>
              <a:buChar char="•"/>
            </a:pPr>
            <a:r>
              <a:rPr lang="en-GB" sz="2800"/>
              <a:t>Can you carry out some tests on different soils and see if you can work out which one was left at the scene. This may help us to identify who the guilty staff member might be. </a:t>
            </a:r>
            <a:endParaRPr/>
          </a:p>
          <a:p>
            <a:pPr indent="-228600" lvl="0" marL="228600" rtl="0" algn="l">
              <a:lnSpc>
                <a:spcPct val="100000"/>
              </a:lnSpc>
              <a:spcBef>
                <a:spcPts val="1000"/>
              </a:spcBef>
              <a:spcAft>
                <a:spcPts val="0"/>
              </a:spcAft>
              <a:buSzPts val="2800"/>
              <a:buChar char="•"/>
            </a:pPr>
            <a:r>
              <a:rPr lang="en-GB" sz="2800"/>
              <a:t>Look at your evidence sheets. Can you work out who could have left the soil there based on their hobbies, pets or job? </a:t>
            </a:r>
            <a:endParaRPr/>
          </a:p>
          <a:p>
            <a:pPr indent="-50800" lvl="0" marL="228600" rtl="0" algn="l">
              <a:lnSpc>
                <a:spcPct val="100000"/>
              </a:lnSpc>
              <a:spcBef>
                <a:spcPts val="1000"/>
              </a:spcBef>
              <a:spcAft>
                <a:spcPts val="0"/>
              </a:spcAft>
              <a:buSzPts val="2800"/>
              <a:buNone/>
            </a:pPr>
            <a:r>
              <a:t/>
            </a:r>
            <a:endParaRPr sz="28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26"/>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GB"/>
              <a:t>YEAR 4 HANDWRITING AND FIBRE ANALYSIS</a:t>
            </a:r>
            <a:endParaRPr/>
          </a:p>
        </p:txBody>
      </p:sp>
      <p:sp>
        <p:nvSpPr>
          <p:cNvPr id="185" name="Google Shape;185;p26"/>
          <p:cNvSpPr txBox="1"/>
          <p:nvPr>
            <p:ph idx="1" type="body"/>
          </p:nvPr>
        </p:nvSpPr>
        <p:spPr>
          <a:xfrm>
            <a:off x="619125" y="2638425"/>
            <a:ext cx="10915800" cy="3801900"/>
          </a:xfrm>
          <a:prstGeom prst="rect">
            <a:avLst/>
          </a:prstGeom>
          <a:noFill/>
          <a:ln>
            <a:noFill/>
          </a:ln>
        </p:spPr>
        <p:txBody>
          <a:bodyPr anchorCtr="0" anchor="t" bIns="45700" lIns="91425" spcFirstLastPara="1" rIns="91425" wrap="square" tIns="45700">
            <a:spAutoFit/>
          </a:bodyPr>
          <a:lstStyle/>
          <a:p>
            <a:pPr indent="-228600" lvl="0" marL="228600" rtl="0" algn="l">
              <a:lnSpc>
                <a:spcPct val="100000"/>
              </a:lnSpc>
              <a:spcBef>
                <a:spcPts val="0"/>
              </a:spcBef>
              <a:spcAft>
                <a:spcPts val="0"/>
              </a:spcAft>
              <a:buSzPts val="3600"/>
              <a:buChar char="•"/>
            </a:pPr>
            <a:r>
              <a:rPr lang="en-GB" sz="3600"/>
              <a:t>1:  A mug was found at the scene.  </a:t>
            </a:r>
            <a:endParaRPr/>
          </a:p>
          <a:p>
            <a:pPr indent="-228600" lvl="0" marL="228600" rtl="0" algn="l">
              <a:lnSpc>
                <a:spcPct val="100000"/>
              </a:lnSpc>
              <a:spcBef>
                <a:spcPts val="1000"/>
              </a:spcBef>
              <a:spcAft>
                <a:spcPts val="0"/>
              </a:spcAft>
              <a:buSzPts val="3600"/>
              <a:buChar char="•"/>
            </a:pPr>
            <a:r>
              <a:rPr lang="en-GB" sz="3600"/>
              <a:t>2:  Handwriting analysis </a:t>
            </a:r>
            <a:endParaRPr/>
          </a:p>
          <a:p>
            <a:pPr indent="-228600" lvl="0" marL="228600" rtl="0" algn="l">
              <a:lnSpc>
                <a:spcPct val="100000"/>
              </a:lnSpc>
              <a:spcBef>
                <a:spcPts val="1000"/>
              </a:spcBef>
              <a:spcAft>
                <a:spcPts val="0"/>
              </a:spcAft>
              <a:buSzPts val="3600"/>
              <a:buChar char="•"/>
            </a:pPr>
            <a:r>
              <a:rPr lang="en-GB" sz="3600"/>
              <a:t>3:  Fibres : Look the fibre evidence. Can you match the ones at the scene with samples fibre (from the clothing worn on the day of the theft) from the teachers.</a:t>
            </a:r>
            <a:endParaRPr/>
          </a:p>
          <a:p>
            <a:pPr indent="-228600" lvl="0" marL="228600" rtl="0" algn="l">
              <a:lnSpc>
                <a:spcPct val="100000"/>
              </a:lnSpc>
              <a:spcBef>
                <a:spcPts val="1000"/>
              </a:spcBef>
              <a:spcAft>
                <a:spcPts val="0"/>
              </a:spcAft>
              <a:buSzPts val="3600"/>
              <a:buChar char="•"/>
            </a:pPr>
            <a:r>
              <a:rPr lang="en-GB" sz="3600" u="sng">
                <a:solidFill>
                  <a:schemeClr val="hlink"/>
                </a:solidFill>
                <a:hlinkClick r:id="rId3"/>
              </a:rPr>
              <a:t>https://www.youtube.com/watch?v=BjLHW7qQEl0</a:t>
            </a:r>
            <a:endParaRPr sz="36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27"/>
          <p:cNvSpPr txBox="1"/>
          <p:nvPr>
            <p:ph type="title"/>
          </p:nvPr>
        </p:nvSpPr>
        <p:spPr>
          <a:xfrm>
            <a:off x="2212378" y="672708"/>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GB"/>
              <a:t>YEAR 4 – THE NOTE</a:t>
            </a:r>
            <a:endParaRPr/>
          </a:p>
        </p:txBody>
      </p:sp>
      <p:sp>
        <p:nvSpPr>
          <p:cNvPr id="191" name="Google Shape;191;p27"/>
          <p:cNvSpPr txBox="1"/>
          <p:nvPr>
            <p:ph idx="1" type="body"/>
          </p:nvPr>
        </p:nvSpPr>
        <p:spPr>
          <a:xfrm>
            <a:off x="478301" y="2579428"/>
            <a:ext cx="11197883" cy="3160600"/>
          </a:xfrm>
          <a:prstGeom prst="rect">
            <a:avLst/>
          </a:prstGeom>
          <a:noFill/>
          <a:ln>
            <a:noFill/>
          </a:ln>
        </p:spPr>
        <p:txBody>
          <a:bodyPr anchorCtr="0" anchor="t" bIns="45700" lIns="91425" spcFirstLastPara="1" rIns="91425" wrap="square" tIns="45700">
            <a:normAutofit/>
          </a:bodyPr>
          <a:lstStyle/>
          <a:p>
            <a:pPr indent="-342900" lvl="0" marL="228600" rtl="0" algn="l">
              <a:lnSpc>
                <a:spcPct val="100000"/>
              </a:lnSpc>
              <a:spcBef>
                <a:spcPts val="0"/>
              </a:spcBef>
              <a:spcAft>
                <a:spcPts val="0"/>
              </a:spcAft>
              <a:buSzPts val="5400"/>
              <a:buChar char="•"/>
            </a:pPr>
            <a:r>
              <a:rPr lang="en-GB" sz="5400"/>
              <a:t>Study and compare, </a:t>
            </a:r>
            <a:endParaRPr sz="5400"/>
          </a:p>
          <a:p>
            <a:pPr indent="0" lvl="0" marL="0" rtl="0" algn="l">
              <a:lnSpc>
                <a:spcPct val="100000"/>
              </a:lnSpc>
              <a:spcBef>
                <a:spcPts val="1000"/>
              </a:spcBef>
              <a:spcAft>
                <a:spcPts val="0"/>
              </a:spcAft>
              <a:buSzPts val="5400"/>
              <a:buNone/>
            </a:pPr>
            <a:r>
              <a:rPr lang="en-GB" sz="5400"/>
              <a:t>decide which staff member’s</a:t>
            </a:r>
            <a:endParaRPr sz="5400"/>
          </a:p>
          <a:p>
            <a:pPr indent="0" lvl="0" marL="0" rtl="0" algn="l">
              <a:lnSpc>
                <a:spcPct val="100000"/>
              </a:lnSpc>
              <a:spcBef>
                <a:spcPts val="1000"/>
              </a:spcBef>
              <a:spcAft>
                <a:spcPts val="0"/>
              </a:spcAft>
              <a:buSzPts val="5400"/>
              <a:buNone/>
            </a:pPr>
            <a:r>
              <a:rPr lang="en-GB" sz="5400"/>
              <a:t>writing matches the note. </a:t>
            </a:r>
            <a:endParaRPr/>
          </a:p>
          <a:p>
            <a:pPr indent="0" lvl="0" marL="228600" rtl="0" algn="l">
              <a:lnSpc>
                <a:spcPct val="100000"/>
              </a:lnSpc>
              <a:spcBef>
                <a:spcPts val="1000"/>
              </a:spcBef>
              <a:spcAft>
                <a:spcPts val="0"/>
              </a:spcAft>
              <a:buSzPts val="5400"/>
              <a:buNone/>
            </a:pPr>
            <a:r>
              <a:t/>
            </a:r>
            <a:endParaRPr sz="5400"/>
          </a:p>
        </p:txBody>
      </p:sp>
      <p:pic>
        <p:nvPicPr>
          <p:cNvPr id="192" name="Google Shape;192;p27"/>
          <p:cNvPicPr preferRelativeResize="0"/>
          <p:nvPr/>
        </p:nvPicPr>
        <p:blipFill rotWithShape="1">
          <a:blip r:embed="rId3">
            <a:alphaModFix/>
          </a:blip>
          <a:srcRect b="0" l="0" r="0" t="0"/>
          <a:stretch/>
        </p:blipFill>
        <p:spPr>
          <a:xfrm>
            <a:off x="7888406" y="354841"/>
            <a:ext cx="3787778" cy="298886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28"/>
          <p:cNvSpPr txBox="1"/>
          <p:nvPr>
            <p:ph type="title"/>
          </p:nvPr>
        </p:nvSpPr>
        <p:spPr>
          <a:xfrm>
            <a:off x="1152963" y="637146"/>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GB"/>
              <a:t>YEAR 5 - FINGERPRINTS</a:t>
            </a:r>
            <a:endParaRPr/>
          </a:p>
        </p:txBody>
      </p:sp>
      <p:sp>
        <p:nvSpPr>
          <p:cNvPr id="198" name="Google Shape;198;p28"/>
          <p:cNvSpPr txBox="1"/>
          <p:nvPr>
            <p:ph idx="1" type="body"/>
          </p:nvPr>
        </p:nvSpPr>
        <p:spPr>
          <a:xfrm>
            <a:off x="267285" y="2638044"/>
            <a:ext cx="11380763" cy="4022049"/>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2800"/>
              <a:buNone/>
            </a:pPr>
            <a:r>
              <a:rPr lang="en-GB" sz="2800"/>
              <a:t>Introduction on fingerprinting. </a:t>
            </a:r>
            <a:endParaRPr/>
          </a:p>
          <a:p>
            <a:pPr indent="-228600" lvl="0" marL="228600" rtl="0" algn="l">
              <a:lnSpc>
                <a:spcPct val="100000"/>
              </a:lnSpc>
              <a:spcBef>
                <a:spcPts val="1000"/>
              </a:spcBef>
              <a:spcAft>
                <a:spcPts val="0"/>
              </a:spcAft>
              <a:buSzPts val="2800"/>
              <a:buChar char="•"/>
            </a:pPr>
            <a:r>
              <a:rPr lang="en-GB" sz="2800"/>
              <a:t>Using ink strips/pads, the pupils then take their own set of prints</a:t>
            </a:r>
            <a:endParaRPr sz="2800"/>
          </a:p>
          <a:p>
            <a:pPr indent="-228600" lvl="0" marL="228600" rtl="0" algn="l">
              <a:lnSpc>
                <a:spcPct val="100000"/>
              </a:lnSpc>
              <a:spcBef>
                <a:spcPts val="1000"/>
              </a:spcBef>
              <a:spcAft>
                <a:spcPts val="0"/>
              </a:spcAft>
              <a:buSzPts val="2800"/>
              <a:buChar char="•"/>
            </a:pPr>
            <a:r>
              <a:rPr lang="en-GB" sz="2800"/>
              <a:t>Use fingerprint guides to explore patterns (whorls, arches etc.)</a:t>
            </a:r>
            <a:endParaRPr/>
          </a:p>
          <a:p>
            <a:pPr indent="-228600" lvl="0" marL="228600" rtl="0" algn="l">
              <a:lnSpc>
                <a:spcPct val="100000"/>
              </a:lnSpc>
              <a:spcBef>
                <a:spcPts val="1000"/>
              </a:spcBef>
              <a:spcAft>
                <a:spcPts val="0"/>
              </a:spcAft>
              <a:buSzPts val="2800"/>
              <a:buChar char="•"/>
            </a:pPr>
            <a:r>
              <a:rPr lang="en-GB" sz="2800"/>
              <a:t>Finally, repeat with one digit on a balloon, and then blow it up to see an enlarged print.</a:t>
            </a:r>
            <a:endParaRPr/>
          </a:p>
          <a:p>
            <a:pPr indent="-228600" lvl="0" marL="228600" rtl="0" algn="l">
              <a:lnSpc>
                <a:spcPct val="100000"/>
              </a:lnSpc>
              <a:spcBef>
                <a:spcPts val="1000"/>
              </a:spcBef>
              <a:spcAft>
                <a:spcPts val="0"/>
              </a:spcAft>
              <a:buSzPts val="2800"/>
              <a:buChar char="•"/>
            </a:pPr>
            <a:r>
              <a:rPr lang="en-GB" sz="2800"/>
              <a:t>Now – the suspect fingerprint. </a:t>
            </a:r>
            <a:endParaRPr/>
          </a:p>
          <a:p>
            <a:pPr indent="-228600" lvl="0" marL="228600" rtl="0" algn="l">
              <a:lnSpc>
                <a:spcPct val="100000"/>
              </a:lnSpc>
              <a:spcBef>
                <a:spcPts val="1000"/>
              </a:spcBef>
              <a:spcAft>
                <a:spcPts val="0"/>
              </a:spcAft>
              <a:buSzPts val="2800"/>
              <a:buChar char="•"/>
            </a:pPr>
            <a:r>
              <a:rPr lang="en-GB" sz="2800"/>
              <a:t>Can you work out who the fingerprint belongs to and therefore who may be the guilty staff member ? </a:t>
            </a:r>
            <a:endParaRPr sz="2800"/>
          </a:p>
        </p:txBody>
      </p:sp>
      <p:pic>
        <p:nvPicPr>
          <p:cNvPr id="199" name="Google Shape;199;p28"/>
          <p:cNvPicPr preferRelativeResize="0"/>
          <p:nvPr/>
        </p:nvPicPr>
        <p:blipFill rotWithShape="1">
          <a:blip r:embed="rId3">
            <a:alphaModFix/>
          </a:blip>
          <a:srcRect b="0" l="0" r="0" t="0"/>
          <a:stretch/>
        </p:blipFill>
        <p:spPr>
          <a:xfrm>
            <a:off x="8634292" y="197907"/>
            <a:ext cx="3013756" cy="272229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9"/>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GB"/>
              <a:t>YEAR 6 - CHROMATOGRAPHY</a:t>
            </a:r>
            <a:endParaRPr/>
          </a:p>
        </p:txBody>
      </p:sp>
      <p:sp>
        <p:nvSpPr>
          <p:cNvPr id="205" name="Google Shape;205;p29"/>
          <p:cNvSpPr txBox="1"/>
          <p:nvPr>
            <p:ph idx="1" type="body"/>
          </p:nvPr>
        </p:nvSpPr>
        <p:spPr>
          <a:xfrm>
            <a:off x="576775" y="2638044"/>
            <a:ext cx="10972800" cy="3878870"/>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100000"/>
              </a:lnSpc>
              <a:spcBef>
                <a:spcPts val="0"/>
              </a:spcBef>
              <a:spcAft>
                <a:spcPts val="0"/>
              </a:spcAft>
              <a:buSzPct val="100000"/>
              <a:buChar char="•"/>
            </a:pPr>
            <a:r>
              <a:rPr lang="en-GB" sz="3600"/>
              <a:t>A shopping list written in black pen was found at the scene. We searched the teachers' desks... they all had black pens!</a:t>
            </a:r>
            <a:endParaRPr/>
          </a:p>
          <a:p>
            <a:pPr indent="-228600" lvl="0" marL="228600" rtl="0" algn="l">
              <a:lnSpc>
                <a:spcPct val="100000"/>
              </a:lnSpc>
              <a:spcBef>
                <a:spcPts val="1000"/>
              </a:spcBef>
              <a:spcAft>
                <a:spcPts val="0"/>
              </a:spcAft>
              <a:buSzPct val="100000"/>
              <a:buChar char="•"/>
            </a:pPr>
            <a:r>
              <a:rPr lang="en-GB" sz="3600"/>
              <a:t>The pens are different, but when used the writing all looks very similar.  Can you use a scientific technique called </a:t>
            </a:r>
            <a:r>
              <a:rPr b="1" lang="en-GB" sz="3600"/>
              <a:t>chromatography</a:t>
            </a:r>
            <a:r>
              <a:rPr lang="en-GB" sz="3600"/>
              <a:t> to analyse the ink in the list and try to find out which pen was used to write it and then who the person who dropped the list was.</a:t>
            </a:r>
            <a:endParaRPr sz="3600"/>
          </a:p>
          <a:p>
            <a:pPr indent="-122872" lvl="0" marL="228600" rtl="0" algn="l">
              <a:lnSpc>
                <a:spcPct val="100000"/>
              </a:lnSpc>
              <a:spcBef>
                <a:spcPts val="1000"/>
              </a:spcBef>
              <a:spcAft>
                <a:spcPts val="0"/>
              </a:spcAft>
              <a:buSzPct val="100000"/>
              <a:buNone/>
            </a:pPr>
            <a:r>
              <a:t/>
            </a:r>
            <a:endParaRPr/>
          </a:p>
        </p:txBody>
      </p:sp>
      <p:pic>
        <p:nvPicPr>
          <p:cNvPr descr="Image result for ink chromatography ks2" id="206" name="Google Shape;206;p29"/>
          <p:cNvPicPr preferRelativeResize="0"/>
          <p:nvPr/>
        </p:nvPicPr>
        <p:blipFill rotWithShape="1">
          <a:blip r:embed="rId3">
            <a:alphaModFix/>
          </a:blip>
          <a:srcRect b="0" l="0" r="0" t="0"/>
          <a:stretch/>
        </p:blipFill>
        <p:spPr>
          <a:xfrm>
            <a:off x="9960864" y="225552"/>
            <a:ext cx="1777087" cy="202632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30"/>
          <p:cNvSpPr txBox="1"/>
          <p:nvPr>
            <p:ph type="ctrTitle"/>
          </p:nvPr>
        </p:nvSpPr>
        <p:spPr>
          <a:xfrm>
            <a:off x="1509453" y="2706624"/>
            <a:ext cx="8991600" cy="1645800"/>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a:bodyPr>
          <a:lstStyle/>
          <a:p>
            <a:pPr indent="0" lvl="0" marL="0" rtl="0" algn="ctr">
              <a:lnSpc>
                <a:spcPct val="90000"/>
              </a:lnSpc>
              <a:spcBef>
                <a:spcPts val="0"/>
              </a:spcBef>
              <a:spcAft>
                <a:spcPts val="0"/>
              </a:spcAft>
              <a:buClr>
                <a:srgbClr val="262626"/>
              </a:buClr>
              <a:buSzPts val="3800"/>
              <a:buFont typeface="Gill Sans"/>
              <a:buNone/>
            </a:pPr>
            <a:r>
              <a:rPr lang="en-GB"/>
              <a:t>TEDS DAY: What have we learnt?  </a:t>
            </a:r>
            <a:endParaRPr/>
          </a:p>
        </p:txBody>
      </p:sp>
      <p:sp>
        <p:nvSpPr>
          <p:cNvPr id="212" name="Google Shape;212;p30"/>
          <p:cNvSpPr txBox="1"/>
          <p:nvPr>
            <p:ph idx="1" type="subTitle"/>
          </p:nvPr>
        </p:nvSpPr>
        <p:spPr>
          <a:xfrm>
            <a:off x="2695194" y="4912102"/>
            <a:ext cx="6801600" cy="12399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6000"/>
              <a:buNone/>
            </a:pPr>
            <a:r>
              <a:rPr lang="en-GB" sz="6000"/>
              <a:t>FORENSICS</a:t>
            </a:r>
            <a:endParaRPr sz="6000"/>
          </a:p>
        </p:txBody>
      </p:sp>
      <p:pic>
        <p:nvPicPr>
          <p:cNvPr id="213" name="Google Shape;213;p30"/>
          <p:cNvPicPr preferRelativeResize="0"/>
          <p:nvPr/>
        </p:nvPicPr>
        <p:blipFill rotWithShape="1">
          <a:blip r:embed="rId3">
            <a:alphaModFix/>
          </a:blip>
          <a:srcRect b="0" l="0" r="0" t="0"/>
          <a:stretch/>
        </p:blipFill>
        <p:spPr>
          <a:xfrm>
            <a:off x="160132" y="125033"/>
            <a:ext cx="2224823" cy="2456575"/>
          </a:xfrm>
          <a:prstGeom prst="rect">
            <a:avLst/>
          </a:prstGeom>
          <a:noFill/>
          <a:ln>
            <a:noFill/>
          </a:ln>
        </p:spPr>
      </p:pic>
      <p:pic>
        <p:nvPicPr>
          <p:cNvPr id="214" name="Google Shape;214;p30"/>
          <p:cNvPicPr preferRelativeResize="0"/>
          <p:nvPr/>
        </p:nvPicPr>
        <p:blipFill rotWithShape="1">
          <a:blip r:embed="rId4">
            <a:alphaModFix/>
          </a:blip>
          <a:srcRect b="0" l="0" r="0" t="0"/>
          <a:stretch/>
        </p:blipFill>
        <p:spPr>
          <a:xfrm>
            <a:off x="661561" y="4580371"/>
            <a:ext cx="2804970" cy="1873765"/>
          </a:xfrm>
          <a:prstGeom prst="rect">
            <a:avLst/>
          </a:prstGeom>
          <a:noFill/>
          <a:ln>
            <a:noFill/>
          </a:ln>
        </p:spPr>
      </p:pic>
      <p:pic>
        <p:nvPicPr>
          <p:cNvPr id="215" name="Google Shape;215;p30"/>
          <p:cNvPicPr preferRelativeResize="0"/>
          <p:nvPr/>
        </p:nvPicPr>
        <p:blipFill rotWithShape="1">
          <a:blip r:embed="rId5">
            <a:alphaModFix/>
          </a:blip>
          <a:srcRect b="0" l="0" r="0" t="0"/>
          <a:stretch/>
        </p:blipFill>
        <p:spPr>
          <a:xfrm>
            <a:off x="8806289" y="4882511"/>
            <a:ext cx="2724150" cy="1571625"/>
          </a:xfrm>
          <a:prstGeom prst="rect">
            <a:avLst/>
          </a:prstGeom>
          <a:noFill/>
          <a:ln>
            <a:noFill/>
          </a:ln>
        </p:spPr>
      </p:pic>
      <p:pic>
        <p:nvPicPr>
          <p:cNvPr id="216" name="Google Shape;216;p30"/>
          <p:cNvPicPr preferRelativeResize="0"/>
          <p:nvPr/>
        </p:nvPicPr>
        <p:blipFill>
          <a:blip r:embed="rId6">
            <a:alphaModFix/>
          </a:blip>
          <a:stretch>
            <a:fillRect/>
          </a:stretch>
        </p:blipFill>
        <p:spPr>
          <a:xfrm>
            <a:off x="9496805" y="152400"/>
            <a:ext cx="2401824" cy="240182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31"/>
          <p:cNvSpPr txBox="1"/>
          <p:nvPr>
            <p:ph type="title"/>
          </p:nvPr>
        </p:nvSpPr>
        <p:spPr>
          <a:xfrm>
            <a:off x="2317885" y="400929"/>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GB"/>
              <a:t>FINAL ASSEMBLY</a:t>
            </a:r>
            <a:endParaRPr/>
          </a:p>
        </p:txBody>
      </p:sp>
      <p:sp>
        <p:nvSpPr>
          <p:cNvPr id="222" name="Google Shape;222;p31"/>
          <p:cNvSpPr txBox="1"/>
          <p:nvPr>
            <p:ph idx="1" type="body"/>
          </p:nvPr>
        </p:nvSpPr>
        <p:spPr>
          <a:xfrm>
            <a:off x="351691" y="1669635"/>
            <a:ext cx="11662200" cy="4543800"/>
          </a:xfrm>
          <a:prstGeom prst="rect">
            <a:avLst/>
          </a:prstGeom>
          <a:noFill/>
          <a:ln>
            <a:noFill/>
          </a:ln>
        </p:spPr>
        <p:txBody>
          <a:bodyPr anchorCtr="0" anchor="t" bIns="45700" lIns="91425" spcFirstLastPara="1" rIns="91425" wrap="square" tIns="45700">
            <a:normAutofit/>
          </a:bodyPr>
          <a:lstStyle/>
          <a:p>
            <a:pPr indent="-279400" lvl="0" marL="228600" rtl="0" algn="ctr">
              <a:lnSpc>
                <a:spcPct val="100000"/>
              </a:lnSpc>
              <a:spcBef>
                <a:spcPts val="0"/>
              </a:spcBef>
              <a:spcAft>
                <a:spcPts val="0"/>
              </a:spcAft>
              <a:buSzPts val="4400"/>
              <a:buChar char="•"/>
            </a:pPr>
            <a:r>
              <a:rPr lang="en-GB" sz="4400"/>
              <a:t>Let’s review what each class did. </a:t>
            </a:r>
            <a:endParaRPr/>
          </a:p>
          <a:p>
            <a:pPr indent="-279400" lvl="0" marL="228600" rtl="0" algn="ctr">
              <a:lnSpc>
                <a:spcPct val="100000"/>
              </a:lnSpc>
              <a:spcBef>
                <a:spcPts val="1000"/>
              </a:spcBef>
              <a:spcAft>
                <a:spcPts val="0"/>
              </a:spcAft>
              <a:buSzPts val="4400"/>
              <a:buChar char="•"/>
            </a:pPr>
            <a:r>
              <a:rPr lang="en-GB" sz="4400"/>
              <a:t>What have we found out? </a:t>
            </a:r>
            <a:endParaRPr/>
          </a:p>
          <a:p>
            <a:pPr indent="-76200" lvl="0" marL="228600" rtl="0" algn="ctr">
              <a:lnSpc>
                <a:spcPct val="100000"/>
              </a:lnSpc>
              <a:spcBef>
                <a:spcPts val="1000"/>
              </a:spcBef>
              <a:spcAft>
                <a:spcPts val="0"/>
              </a:spcAft>
              <a:buSzPts val="2400"/>
              <a:buNone/>
            </a:pPr>
            <a:r>
              <a:t/>
            </a:r>
            <a:endParaRPr sz="2400"/>
          </a:p>
        </p:txBody>
      </p:sp>
      <p:pic>
        <p:nvPicPr>
          <p:cNvPr id="223" name="Google Shape;223;p31"/>
          <p:cNvPicPr preferRelativeResize="0"/>
          <p:nvPr/>
        </p:nvPicPr>
        <p:blipFill>
          <a:blip r:embed="rId3">
            <a:alphaModFix/>
          </a:blip>
          <a:stretch>
            <a:fillRect/>
          </a:stretch>
        </p:blipFill>
        <p:spPr>
          <a:xfrm>
            <a:off x="2317875" y="3123275"/>
            <a:ext cx="8104875" cy="35694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32"/>
          <p:cNvSpPr txBox="1"/>
          <p:nvPr>
            <p:ph type="title"/>
          </p:nvPr>
        </p:nvSpPr>
        <p:spPr>
          <a:xfrm>
            <a:off x="1763956" y="123797"/>
            <a:ext cx="3431100" cy="79200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GB"/>
              <a:t>RECEPTION</a:t>
            </a:r>
            <a:endParaRPr/>
          </a:p>
        </p:txBody>
      </p:sp>
      <p:sp>
        <p:nvSpPr>
          <p:cNvPr id="229" name="Google Shape;229;p32"/>
          <p:cNvSpPr txBox="1"/>
          <p:nvPr>
            <p:ph idx="1" type="body"/>
          </p:nvPr>
        </p:nvSpPr>
        <p:spPr>
          <a:xfrm>
            <a:off x="265000" y="4733125"/>
            <a:ext cx="6429000" cy="1903800"/>
          </a:xfrm>
          <a:prstGeom prst="rect">
            <a:avLst/>
          </a:prstGeom>
          <a:noFill/>
          <a:ln>
            <a:noFill/>
          </a:ln>
        </p:spPr>
        <p:txBody>
          <a:bodyPr anchorCtr="0" anchor="t" bIns="45700" lIns="91425" spcFirstLastPara="1" rIns="91425" wrap="square" tIns="45700">
            <a:normAutofit lnSpcReduction="10000"/>
          </a:bodyPr>
          <a:lstStyle/>
          <a:p>
            <a:pPr indent="-114300" lvl="0" marL="228600" rtl="0" algn="l">
              <a:lnSpc>
                <a:spcPct val="100000"/>
              </a:lnSpc>
              <a:spcBef>
                <a:spcPts val="0"/>
              </a:spcBef>
              <a:spcAft>
                <a:spcPts val="0"/>
              </a:spcAft>
              <a:buSzPts val="1800"/>
              <a:buNone/>
            </a:pPr>
            <a:r>
              <a:rPr lang="en-GB"/>
              <a:t>Reception investigated the footprints at the scene of the crime. We tested our observation skills by matching animals with their footprints then moved onto shoes and footprints before using our forensic skills on the footprint at the crime scene. We found that the footprint matched the shoe of….Mrs Simpson! Some children also noticed the dog poo bags and discovered that Mrs Simpson has a pet dog!</a:t>
            </a:r>
            <a:endParaRPr/>
          </a:p>
        </p:txBody>
      </p:sp>
      <p:pic>
        <p:nvPicPr>
          <p:cNvPr id="230" name="Google Shape;230;p32"/>
          <p:cNvPicPr preferRelativeResize="0"/>
          <p:nvPr/>
        </p:nvPicPr>
        <p:blipFill rotWithShape="1">
          <a:blip r:embed="rId3">
            <a:alphaModFix/>
          </a:blip>
          <a:srcRect b="-10869" l="153269" r="-153269" t="10870"/>
          <a:stretch/>
        </p:blipFill>
        <p:spPr>
          <a:xfrm>
            <a:off x="3268725" y="1423075"/>
            <a:ext cx="1926335" cy="2578519"/>
          </a:xfrm>
          <a:prstGeom prst="rect">
            <a:avLst/>
          </a:prstGeom>
          <a:noFill/>
          <a:ln>
            <a:noFill/>
          </a:ln>
        </p:spPr>
      </p:pic>
      <p:pic>
        <p:nvPicPr>
          <p:cNvPr id="231" name="Google Shape;231;p32"/>
          <p:cNvPicPr preferRelativeResize="0"/>
          <p:nvPr/>
        </p:nvPicPr>
        <p:blipFill>
          <a:blip r:embed="rId3">
            <a:alphaModFix/>
          </a:blip>
          <a:stretch>
            <a:fillRect/>
          </a:stretch>
        </p:blipFill>
        <p:spPr>
          <a:xfrm>
            <a:off x="358449" y="1065775"/>
            <a:ext cx="2627725" cy="3517373"/>
          </a:xfrm>
          <a:prstGeom prst="rect">
            <a:avLst/>
          </a:prstGeom>
          <a:noFill/>
          <a:ln>
            <a:noFill/>
          </a:ln>
        </p:spPr>
      </p:pic>
      <p:pic>
        <p:nvPicPr>
          <p:cNvPr id="232" name="Google Shape;232;p32"/>
          <p:cNvPicPr preferRelativeResize="0"/>
          <p:nvPr/>
        </p:nvPicPr>
        <p:blipFill>
          <a:blip r:embed="rId4">
            <a:alphaModFix/>
          </a:blip>
          <a:stretch>
            <a:fillRect/>
          </a:stretch>
        </p:blipFill>
        <p:spPr>
          <a:xfrm>
            <a:off x="3438651" y="1068963"/>
            <a:ext cx="2455428" cy="3286748"/>
          </a:xfrm>
          <a:prstGeom prst="rect">
            <a:avLst/>
          </a:prstGeom>
          <a:noFill/>
          <a:ln>
            <a:noFill/>
          </a:ln>
        </p:spPr>
      </p:pic>
      <p:pic>
        <p:nvPicPr>
          <p:cNvPr id="233" name="Google Shape;233;p32"/>
          <p:cNvPicPr preferRelativeResize="0"/>
          <p:nvPr/>
        </p:nvPicPr>
        <p:blipFill>
          <a:blip r:embed="rId5">
            <a:alphaModFix/>
          </a:blip>
          <a:stretch>
            <a:fillRect/>
          </a:stretch>
        </p:blipFill>
        <p:spPr>
          <a:xfrm>
            <a:off x="6346538" y="235925"/>
            <a:ext cx="2627725" cy="3517373"/>
          </a:xfrm>
          <a:prstGeom prst="rect">
            <a:avLst/>
          </a:prstGeom>
          <a:noFill/>
          <a:ln>
            <a:noFill/>
          </a:ln>
        </p:spPr>
      </p:pic>
      <p:pic>
        <p:nvPicPr>
          <p:cNvPr id="234" name="Google Shape;234;p32"/>
          <p:cNvPicPr preferRelativeResize="0"/>
          <p:nvPr/>
        </p:nvPicPr>
        <p:blipFill>
          <a:blip r:embed="rId6">
            <a:alphaModFix/>
          </a:blip>
          <a:stretch>
            <a:fillRect/>
          </a:stretch>
        </p:blipFill>
        <p:spPr>
          <a:xfrm>
            <a:off x="9203375" y="484200"/>
            <a:ext cx="2627725" cy="3517389"/>
          </a:xfrm>
          <a:prstGeom prst="rect">
            <a:avLst/>
          </a:prstGeom>
          <a:noFill/>
          <a:ln>
            <a:noFill/>
          </a:ln>
        </p:spPr>
      </p:pic>
      <p:pic>
        <p:nvPicPr>
          <p:cNvPr id="235" name="Google Shape;235;p32"/>
          <p:cNvPicPr preferRelativeResize="0"/>
          <p:nvPr/>
        </p:nvPicPr>
        <p:blipFill>
          <a:blip r:embed="rId7">
            <a:alphaModFix/>
          </a:blip>
          <a:stretch>
            <a:fillRect/>
          </a:stretch>
        </p:blipFill>
        <p:spPr>
          <a:xfrm>
            <a:off x="6882548" y="3905698"/>
            <a:ext cx="2091724" cy="2799903"/>
          </a:xfrm>
          <a:prstGeom prst="rect">
            <a:avLst/>
          </a:prstGeom>
          <a:noFill/>
          <a:ln>
            <a:noFill/>
          </a:ln>
        </p:spPr>
      </p:pic>
      <p:pic>
        <p:nvPicPr>
          <p:cNvPr id="236" name="Google Shape;236;p32"/>
          <p:cNvPicPr preferRelativeResize="0"/>
          <p:nvPr/>
        </p:nvPicPr>
        <p:blipFill>
          <a:blip r:embed="rId8">
            <a:alphaModFix/>
          </a:blip>
          <a:stretch>
            <a:fillRect/>
          </a:stretch>
        </p:blipFill>
        <p:spPr>
          <a:xfrm>
            <a:off x="9426747" y="4153989"/>
            <a:ext cx="1906231" cy="2551608"/>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33"/>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GB"/>
              <a:t>YEAR 1 </a:t>
            </a:r>
            <a:endParaRPr/>
          </a:p>
        </p:txBody>
      </p:sp>
      <p:pic>
        <p:nvPicPr>
          <p:cNvPr id="242" name="Google Shape;242;p33"/>
          <p:cNvPicPr preferRelativeResize="0"/>
          <p:nvPr/>
        </p:nvPicPr>
        <p:blipFill>
          <a:blip r:embed="rId3">
            <a:alphaModFix/>
          </a:blip>
          <a:stretch>
            <a:fillRect/>
          </a:stretch>
        </p:blipFill>
        <p:spPr>
          <a:xfrm>
            <a:off x="3911838" y="2078813"/>
            <a:ext cx="2571899" cy="2262898"/>
          </a:xfrm>
          <a:prstGeom prst="rect">
            <a:avLst/>
          </a:prstGeom>
          <a:noFill/>
          <a:ln>
            <a:noFill/>
          </a:ln>
        </p:spPr>
      </p:pic>
      <p:pic>
        <p:nvPicPr>
          <p:cNvPr id="243" name="Google Shape;243;p33"/>
          <p:cNvPicPr preferRelativeResize="0"/>
          <p:nvPr/>
        </p:nvPicPr>
        <p:blipFill>
          <a:blip r:embed="rId4">
            <a:alphaModFix/>
          </a:blip>
          <a:stretch>
            <a:fillRect/>
          </a:stretch>
        </p:blipFill>
        <p:spPr>
          <a:xfrm>
            <a:off x="7553701" y="4210226"/>
            <a:ext cx="2796223" cy="2460274"/>
          </a:xfrm>
          <a:prstGeom prst="rect">
            <a:avLst/>
          </a:prstGeom>
          <a:noFill/>
          <a:ln>
            <a:noFill/>
          </a:ln>
        </p:spPr>
      </p:pic>
      <p:pic>
        <p:nvPicPr>
          <p:cNvPr id="244" name="Google Shape;244;p33"/>
          <p:cNvPicPr preferRelativeResize="0"/>
          <p:nvPr/>
        </p:nvPicPr>
        <p:blipFill>
          <a:blip r:embed="rId5">
            <a:alphaModFix/>
          </a:blip>
          <a:stretch>
            <a:fillRect/>
          </a:stretch>
        </p:blipFill>
        <p:spPr>
          <a:xfrm>
            <a:off x="7646032" y="2078825"/>
            <a:ext cx="3233594" cy="2845102"/>
          </a:xfrm>
          <a:prstGeom prst="rect">
            <a:avLst/>
          </a:prstGeom>
          <a:noFill/>
          <a:ln>
            <a:noFill/>
          </a:ln>
        </p:spPr>
      </p:pic>
      <p:pic>
        <p:nvPicPr>
          <p:cNvPr id="245" name="Google Shape;245;p33"/>
          <p:cNvPicPr preferRelativeResize="0"/>
          <p:nvPr/>
        </p:nvPicPr>
        <p:blipFill>
          <a:blip r:embed="rId6">
            <a:alphaModFix/>
          </a:blip>
          <a:stretch>
            <a:fillRect/>
          </a:stretch>
        </p:blipFill>
        <p:spPr>
          <a:xfrm>
            <a:off x="152400" y="2305805"/>
            <a:ext cx="2689477" cy="2689477"/>
          </a:xfrm>
          <a:prstGeom prst="rect">
            <a:avLst/>
          </a:prstGeom>
          <a:noFill/>
          <a:ln>
            <a:noFill/>
          </a:ln>
        </p:spPr>
      </p:pic>
      <p:pic>
        <p:nvPicPr>
          <p:cNvPr id="246" name="Google Shape;246;p33"/>
          <p:cNvPicPr preferRelativeResize="0"/>
          <p:nvPr/>
        </p:nvPicPr>
        <p:blipFill>
          <a:blip r:embed="rId7">
            <a:alphaModFix/>
          </a:blip>
          <a:stretch>
            <a:fillRect/>
          </a:stretch>
        </p:blipFill>
        <p:spPr>
          <a:xfrm>
            <a:off x="1010875" y="4341700"/>
            <a:ext cx="2460274" cy="2460274"/>
          </a:xfrm>
          <a:prstGeom prst="rect">
            <a:avLst/>
          </a:prstGeom>
          <a:noFill/>
          <a:ln>
            <a:noFill/>
          </a:ln>
        </p:spPr>
      </p:pic>
      <p:sp>
        <p:nvSpPr>
          <p:cNvPr id="247" name="Google Shape;247;p33"/>
          <p:cNvSpPr txBox="1"/>
          <p:nvPr/>
        </p:nvSpPr>
        <p:spPr>
          <a:xfrm>
            <a:off x="3770775" y="4440538"/>
            <a:ext cx="3483300" cy="226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500">
                <a:latin typeface="Gill Sans"/>
                <a:ea typeface="Gill Sans"/>
                <a:cs typeface="Gill Sans"/>
                <a:sym typeface="Gill Sans"/>
              </a:rPr>
              <a:t>We were </a:t>
            </a:r>
            <a:r>
              <a:rPr lang="en-GB" sz="1500">
                <a:latin typeface="Gill Sans"/>
                <a:ea typeface="Gill Sans"/>
                <a:cs typeface="Gill Sans"/>
                <a:sym typeface="Gill Sans"/>
              </a:rPr>
              <a:t>investigating</a:t>
            </a:r>
            <a:r>
              <a:rPr lang="en-GB" sz="1500">
                <a:latin typeface="Gill Sans"/>
                <a:ea typeface="Gill Sans"/>
                <a:cs typeface="Gill Sans"/>
                <a:sym typeface="Gill Sans"/>
              </a:rPr>
              <a:t> the footprints found at the crime scene! We measured the length and width of the footprints of all the suspects using cubes. We then matched the footprint from the crime scene to Mrs Simpson’s </a:t>
            </a:r>
            <a:r>
              <a:rPr lang="en-GB" sz="1500">
                <a:latin typeface="Gill Sans"/>
                <a:ea typeface="Gill Sans"/>
                <a:cs typeface="Gill Sans"/>
                <a:sym typeface="Gill Sans"/>
              </a:rPr>
              <a:t>footprint</a:t>
            </a:r>
            <a:r>
              <a:rPr lang="en-GB" sz="1500">
                <a:latin typeface="Gill Sans"/>
                <a:ea typeface="Gill Sans"/>
                <a:cs typeface="Gill Sans"/>
                <a:sym typeface="Gill Sans"/>
              </a:rPr>
              <a:t>! We also guessed this may have been the suspect </a:t>
            </a:r>
            <a:r>
              <a:rPr lang="en-GB" sz="1500">
                <a:latin typeface="Gill Sans"/>
                <a:ea typeface="Gill Sans"/>
                <a:cs typeface="Gill Sans"/>
                <a:sym typeface="Gill Sans"/>
              </a:rPr>
              <a:t>because</a:t>
            </a:r>
            <a:r>
              <a:rPr lang="en-GB" sz="1500">
                <a:latin typeface="Gill Sans"/>
                <a:ea typeface="Gill Sans"/>
                <a:cs typeface="Gill Sans"/>
                <a:sym typeface="Gill Sans"/>
              </a:rPr>
              <a:t> Mrs Simpson was wearing a red coat in the photo!</a:t>
            </a:r>
            <a:endParaRPr sz="1500">
              <a:latin typeface="Gill Sans"/>
              <a:ea typeface="Gill Sans"/>
              <a:cs typeface="Gill Sans"/>
              <a:sym typeface="Gill Sans"/>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34"/>
          <p:cNvSpPr txBox="1"/>
          <p:nvPr>
            <p:ph type="title"/>
          </p:nvPr>
        </p:nvSpPr>
        <p:spPr>
          <a:xfrm>
            <a:off x="172156" y="66748"/>
            <a:ext cx="3745200" cy="93960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GB"/>
              <a:t>YEAR 2</a:t>
            </a:r>
            <a:endParaRPr/>
          </a:p>
        </p:txBody>
      </p:sp>
      <p:sp>
        <p:nvSpPr>
          <p:cNvPr id="253" name="Google Shape;253;p34"/>
          <p:cNvSpPr txBox="1"/>
          <p:nvPr>
            <p:ph idx="1" type="body"/>
          </p:nvPr>
        </p:nvSpPr>
        <p:spPr>
          <a:xfrm>
            <a:off x="2231136" y="2638044"/>
            <a:ext cx="7729728" cy="3101983"/>
          </a:xfrm>
          <a:prstGeom prst="rect">
            <a:avLst/>
          </a:prstGeom>
          <a:noFill/>
          <a:ln>
            <a:noFill/>
          </a:ln>
        </p:spPr>
        <p:txBody>
          <a:bodyPr anchorCtr="0" anchor="t" bIns="45700" lIns="91425" spcFirstLastPara="1" rIns="91425" wrap="square" tIns="45700">
            <a:normAutofit/>
          </a:bodyPr>
          <a:lstStyle/>
          <a:p>
            <a:pPr indent="0" lvl="0" marL="114300" rtl="0" algn="l">
              <a:lnSpc>
                <a:spcPct val="100000"/>
              </a:lnSpc>
              <a:spcBef>
                <a:spcPts val="0"/>
              </a:spcBef>
              <a:spcAft>
                <a:spcPts val="0"/>
              </a:spcAft>
              <a:buSzPts val="1800"/>
              <a:buNone/>
            </a:pPr>
            <a:r>
              <a:t/>
            </a:r>
            <a:endParaRPr/>
          </a:p>
        </p:txBody>
      </p:sp>
      <p:pic>
        <p:nvPicPr>
          <p:cNvPr id="254" name="Google Shape;254;p34"/>
          <p:cNvPicPr preferRelativeResize="0"/>
          <p:nvPr/>
        </p:nvPicPr>
        <p:blipFill>
          <a:blip r:embed="rId3">
            <a:alphaModFix/>
          </a:blip>
          <a:stretch>
            <a:fillRect/>
          </a:stretch>
        </p:blipFill>
        <p:spPr>
          <a:xfrm>
            <a:off x="478025" y="3756025"/>
            <a:ext cx="2317376" cy="3101972"/>
          </a:xfrm>
          <a:prstGeom prst="rect">
            <a:avLst/>
          </a:prstGeom>
          <a:noFill/>
          <a:ln>
            <a:noFill/>
          </a:ln>
        </p:spPr>
      </p:pic>
      <p:pic>
        <p:nvPicPr>
          <p:cNvPr id="255" name="Google Shape;255;p34"/>
          <p:cNvPicPr preferRelativeResize="0"/>
          <p:nvPr/>
        </p:nvPicPr>
        <p:blipFill>
          <a:blip r:embed="rId4">
            <a:alphaModFix/>
          </a:blip>
          <a:stretch>
            <a:fillRect/>
          </a:stretch>
        </p:blipFill>
        <p:spPr>
          <a:xfrm>
            <a:off x="9205100" y="571225"/>
            <a:ext cx="2489149" cy="3331876"/>
          </a:xfrm>
          <a:prstGeom prst="rect">
            <a:avLst/>
          </a:prstGeom>
          <a:noFill/>
          <a:ln>
            <a:noFill/>
          </a:ln>
        </p:spPr>
      </p:pic>
      <p:pic>
        <p:nvPicPr>
          <p:cNvPr id="256" name="Google Shape;256;p34"/>
          <p:cNvPicPr preferRelativeResize="0"/>
          <p:nvPr/>
        </p:nvPicPr>
        <p:blipFill>
          <a:blip r:embed="rId5">
            <a:alphaModFix/>
          </a:blip>
          <a:stretch>
            <a:fillRect/>
          </a:stretch>
        </p:blipFill>
        <p:spPr>
          <a:xfrm>
            <a:off x="7095525" y="4025425"/>
            <a:ext cx="4874998" cy="3641974"/>
          </a:xfrm>
          <a:prstGeom prst="rect">
            <a:avLst/>
          </a:prstGeom>
          <a:noFill/>
          <a:ln>
            <a:noFill/>
          </a:ln>
        </p:spPr>
      </p:pic>
      <p:pic>
        <p:nvPicPr>
          <p:cNvPr id="257" name="Google Shape;257;p34"/>
          <p:cNvPicPr preferRelativeResize="0"/>
          <p:nvPr/>
        </p:nvPicPr>
        <p:blipFill>
          <a:blip r:embed="rId6">
            <a:alphaModFix/>
          </a:blip>
          <a:stretch>
            <a:fillRect/>
          </a:stretch>
        </p:blipFill>
        <p:spPr>
          <a:xfrm>
            <a:off x="2753050" y="3962275"/>
            <a:ext cx="4611850" cy="3445376"/>
          </a:xfrm>
          <a:prstGeom prst="rect">
            <a:avLst/>
          </a:prstGeom>
          <a:noFill/>
          <a:ln>
            <a:noFill/>
          </a:ln>
        </p:spPr>
      </p:pic>
      <p:sp>
        <p:nvSpPr>
          <p:cNvPr id="258" name="Google Shape;258;p34"/>
          <p:cNvSpPr txBox="1"/>
          <p:nvPr/>
        </p:nvSpPr>
        <p:spPr>
          <a:xfrm>
            <a:off x="118400" y="128275"/>
            <a:ext cx="83973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latin typeface="Gill Sans"/>
              <a:ea typeface="Gill Sans"/>
              <a:cs typeface="Gill Sans"/>
              <a:sym typeface="Gill Sans"/>
            </a:endParaRPr>
          </a:p>
        </p:txBody>
      </p:sp>
      <p:sp>
        <p:nvSpPr>
          <p:cNvPr id="259" name="Google Shape;259;p34"/>
          <p:cNvSpPr txBox="1"/>
          <p:nvPr/>
        </p:nvSpPr>
        <p:spPr>
          <a:xfrm>
            <a:off x="78925" y="1073900"/>
            <a:ext cx="8811900" cy="477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900">
                <a:latin typeface="Gill Sans"/>
                <a:ea typeface="Gill Sans"/>
                <a:cs typeface="Gill Sans"/>
                <a:sym typeface="Gill Sans"/>
              </a:rPr>
              <a:t>We wore safety goggles to protect our eyes from these mystery white powders</a:t>
            </a:r>
            <a:r>
              <a:rPr lang="en-GB">
                <a:latin typeface="Gill Sans"/>
                <a:ea typeface="Gill Sans"/>
                <a:cs typeface="Gill Sans"/>
                <a:sym typeface="Gill Sans"/>
              </a:rPr>
              <a:t>. </a:t>
            </a:r>
            <a:endParaRPr>
              <a:latin typeface="Gill Sans"/>
              <a:ea typeface="Gill Sans"/>
              <a:cs typeface="Gill Sans"/>
              <a:sym typeface="Gill Sans"/>
            </a:endParaRPr>
          </a:p>
        </p:txBody>
      </p:sp>
      <p:sp>
        <p:nvSpPr>
          <p:cNvPr id="260" name="Google Shape;260;p34"/>
          <p:cNvSpPr txBox="1"/>
          <p:nvPr/>
        </p:nvSpPr>
        <p:spPr>
          <a:xfrm>
            <a:off x="542725" y="1568950"/>
            <a:ext cx="8574900" cy="1416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000">
                <a:latin typeface="Gill Sans"/>
                <a:ea typeface="Gill Sans"/>
                <a:cs typeface="Gill Sans"/>
                <a:sym typeface="Gill Sans"/>
              </a:rPr>
              <a:t>Etive helped us to notice that ‘bicarb’ was on the shopping list and that Mrs Simpson’s favourite hobby was baking! The ‘Mystery Powder D’ fizzed and bubbled like a volcano in the same way that bicarbonate of soda does when vinegar is added! </a:t>
            </a:r>
            <a:endParaRPr sz="2000">
              <a:latin typeface="Gill Sans"/>
              <a:ea typeface="Gill Sans"/>
              <a:cs typeface="Gill Sans"/>
              <a:sym typeface="Gill Sans"/>
            </a:endParaRPr>
          </a:p>
        </p:txBody>
      </p:sp>
      <p:sp>
        <p:nvSpPr>
          <p:cNvPr id="261" name="Google Shape;261;p34"/>
          <p:cNvSpPr txBox="1"/>
          <p:nvPr/>
        </p:nvSpPr>
        <p:spPr>
          <a:xfrm>
            <a:off x="246700" y="2881350"/>
            <a:ext cx="8268900" cy="708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700">
                <a:latin typeface="Gill Sans"/>
                <a:ea typeface="Gill Sans"/>
                <a:cs typeface="Gill Sans"/>
                <a:sym typeface="Gill Sans"/>
              </a:rPr>
              <a:t>After</a:t>
            </a:r>
            <a:r>
              <a:rPr lang="en-GB" sz="1700">
                <a:latin typeface="Gill Sans"/>
                <a:ea typeface="Gill Sans"/>
                <a:cs typeface="Gill Sans"/>
                <a:sym typeface="Gill Sans"/>
              </a:rPr>
              <a:t> visiting the scene of the crime we also noticed more evidence to corroborrate our findings: evidence of a twirl eaten AND a dog poo bag!</a:t>
            </a:r>
            <a:endParaRPr sz="1700">
              <a:latin typeface="Gill Sans"/>
              <a:ea typeface="Gill Sans"/>
              <a:cs typeface="Gill Sans"/>
              <a:sym typeface="Gill Sans"/>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35"/>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GB"/>
              <a:t>YEAR 3</a:t>
            </a:r>
            <a:endParaRPr/>
          </a:p>
        </p:txBody>
      </p:sp>
      <p:sp>
        <p:nvSpPr>
          <p:cNvPr id="267" name="Google Shape;267;p35"/>
          <p:cNvSpPr txBox="1"/>
          <p:nvPr>
            <p:ph idx="1" type="body"/>
          </p:nvPr>
        </p:nvSpPr>
        <p:spPr>
          <a:xfrm>
            <a:off x="2231136" y="2638044"/>
            <a:ext cx="7729728" cy="3101983"/>
          </a:xfrm>
          <a:prstGeom prst="rect">
            <a:avLst/>
          </a:prstGeom>
          <a:noFill/>
          <a:ln>
            <a:noFill/>
          </a:ln>
        </p:spPr>
        <p:txBody>
          <a:bodyPr anchorCtr="0" anchor="t" bIns="45700" lIns="91425" spcFirstLastPara="1" rIns="91425" wrap="square" tIns="45700">
            <a:normAutofit/>
          </a:bodyPr>
          <a:lstStyle/>
          <a:p>
            <a:pPr indent="0" lvl="0" marL="0" rtl="0" algn="l">
              <a:lnSpc>
                <a:spcPct val="115000"/>
              </a:lnSpc>
              <a:spcBef>
                <a:spcPts val="0"/>
              </a:spcBef>
              <a:spcAft>
                <a:spcPts val="1200"/>
              </a:spcAft>
              <a:buClr>
                <a:schemeClr val="dk1"/>
              </a:buClr>
              <a:buSzPts val="1100"/>
              <a:buFont typeface="Arial"/>
              <a:buNone/>
            </a:pPr>
            <a:r>
              <a:rPr lang="en-GB">
                <a:solidFill>
                  <a:schemeClr val="dk1"/>
                </a:solidFill>
                <a:latin typeface="Comic Sans MS"/>
                <a:ea typeface="Comic Sans MS"/>
                <a:cs typeface="Comic Sans MS"/>
                <a:sym typeface="Comic Sans MS"/>
              </a:rPr>
              <a:t>We learned about how soils are all different and worked out what our three types of soil were based on their permeability.  The one that drained the fastest was sandy soil and the one that drained the slowest was the peaty soil.  The one in the middle was the clay soil. We found that clay soil is often by streams and rivers.  We know that Mrs Simpson likes to walk her dog by the stream near her house!</a:t>
            </a:r>
            <a:endParaRPr/>
          </a:p>
        </p:txBody>
      </p:sp>
      <p:pic>
        <p:nvPicPr>
          <p:cNvPr id="268" name="Google Shape;268;p35"/>
          <p:cNvPicPr preferRelativeResize="0"/>
          <p:nvPr/>
        </p:nvPicPr>
        <p:blipFill>
          <a:blip r:embed="rId3">
            <a:alphaModFix/>
          </a:blip>
          <a:stretch>
            <a:fillRect/>
          </a:stretch>
        </p:blipFill>
        <p:spPr>
          <a:xfrm>
            <a:off x="152400" y="152400"/>
            <a:ext cx="1926335" cy="2411173"/>
          </a:xfrm>
          <a:prstGeom prst="rect">
            <a:avLst/>
          </a:prstGeom>
          <a:noFill/>
          <a:ln>
            <a:noFill/>
          </a:ln>
        </p:spPr>
      </p:pic>
      <p:pic>
        <p:nvPicPr>
          <p:cNvPr id="269" name="Google Shape;269;p35"/>
          <p:cNvPicPr preferRelativeResize="0"/>
          <p:nvPr/>
        </p:nvPicPr>
        <p:blipFill>
          <a:blip r:embed="rId4">
            <a:alphaModFix/>
          </a:blip>
          <a:stretch>
            <a:fillRect/>
          </a:stretch>
        </p:blipFill>
        <p:spPr>
          <a:xfrm>
            <a:off x="0" y="4863700"/>
            <a:ext cx="3857924" cy="1908574"/>
          </a:xfrm>
          <a:prstGeom prst="rect">
            <a:avLst/>
          </a:prstGeom>
          <a:noFill/>
          <a:ln>
            <a:noFill/>
          </a:ln>
        </p:spPr>
      </p:pic>
      <p:pic>
        <p:nvPicPr>
          <p:cNvPr id="270" name="Google Shape;270;p35"/>
          <p:cNvPicPr preferRelativeResize="0"/>
          <p:nvPr/>
        </p:nvPicPr>
        <p:blipFill>
          <a:blip r:embed="rId5">
            <a:alphaModFix/>
          </a:blip>
          <a:stretch>
            <a:fillRect/>
          </a:stretch>
        </p:blipFill>
        <p:spPr>
          <a:xfrm>
            <a:off x="8883455" y="4663675"/>
            <a:ext cx="2908520" cy="1795199"/>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36"/>
          <p:cNvSpPr txBox="1"/>
          <p:nvPr>
            <p:ph type="title"/>
          </p:nvPr>
        </p:nvSpPr>
        <p:spPr>
          <a:xfrm>
            <a:off x="4626600" y="163775"/>
            <a:ext cx="3316200" cy="67860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262626"/>
              </a:buClr>
              <a:buSzPct val="100000"/>
              <a:buFont typeface="Gill Sans"/>
              <a:buNone/>
            </a:pPr>
            <a:r>
              <a:rPr lang="en-GB"/>
              <a:t>YEAR 4</a:t>
            </a:r>
            <a:endParaRPr/>
          </a:p>
        </p:txBody>
      </p:sp>
      <p:sp>
        <p:nvSpPr>
          <p:cNvPr id="276" name="Google Shape;276;p36"/>
          <p:cNvSpPr txBox="1"/>
          <p:nvPr>
            <p:ph idx="1" type="body"/>
          </p:nvPr>
        </p:nvSpPr>
        <p:spPr>
          <a:xfrm>
            <a:off x="306775" y="5669396"/>
            <a:ext cx="7729800" cy="965100"/>
          </a:xfrm>
          <a:prstGeom prst="rect">
            <a:avLst/>
          </a:prstGeom>
          <a:noFill/>
          <a:ln>
            <a:noFill/>
          </a:ln>
        </p:spPr>
        <p:txBody>
          <a:bodyPr anchorCtr="0" anchor="t" bIns="45700" lIns="91425" spcFirstLastPara="1" rIns="91425" wrap="square" tIns="45700">
            <a:normAutofit/>
          </a:bodyPr>
          <a:lstStyle/>
          <a:p>
            <a:pPr indent="-114300" lvl="0" marL="228600" rtl="0" algn="l">
              <a:lnSpc>
                <a:spcPct val="100000"/>
              </a:lnSpc>
              <a:spcBef>
                <a:spcPts val="0"/>
              </a:spcBef>
              <a:spcAft>
                <a:spcPts val="0"/>
              </a:spcAft>
              <a:buSzPts val="1800"/>
              <a:buNone/>
            </a:pPr>
            <a:r>
              <a:rPr lang="en-GB"/>
              <a:t>First, we trained in </a:t>
            </a:r>
            <a:r>
              <a:rPr lang="en-GB"/>
              <a:t>knowing</a:t>
            </a:r>
            <a:r>
              <a:rPr lang="en-GB"/>
              <a:t> what to look for when analysing </a:t>
            </a:r>
            <a:r>
              <a:rPr lang="en-GB"/>
              <a:t>handwriting</a:t>
            </a:r>
            <a:r>
              <a:rPr lang="en-GB"/>
              <a:t>. We then observed closely the 5 suspects’ </a:t>
            </a:r>
            <a:r>
              <a:rPr lang="en-GB"/>
              <a:t>handwriting</a:t>
            </a:r>
            <a:r>
              <a:rPr lang="en-GB"/>
              <a:t> samples. </a:t>
            </a:r>
            <a:endParaRPr/>
          </a:p>
          <a:p>
            <a:pPr indent="-114300" lvl="0" marL="228600" rtl="0" algn="l">
              <a:lnSpc>
                <a:spcPct val="100000"/>
              </a:lnSpc>
              <a:spcBef>
                <a:spcPts val="0"/>
              </a:spcBef>
              <a:spcAft>
                <a:spcPts val="0"/>
              </a:spcAft>
              <a:buSzPts val="1800"/>
              <a:buNone/>
            </a:pPr>
            <a:r>
              <a:rPr lang="en-GB"/>
              <a:t>We then compared the </a:t>
            </a:r>
            <a:r>
              <a:rPr lang="en-GB"/>
              <a:t>note left</a:t>
            </a:r>
            <a:r>
              <a:rPr lang="en-GB"/>
              <a:t> at the scene with the samples.  </a:t>
            </a:r>
            <a:endParaRPr/>
          </a:p>
        </p:txBody>
      </p:sp>
      <p:pic>
        <p:nvPicPr>
          <p:cNvPr id="277" name="Google Shape;277;p36"/>
          <p:cNvPicPr preferRelativeResize="0"/>
          <p:nvPr/>
        </p:nvPicPr>
        <p:blipFill>
          <a:blip r:embed="rId3">
            <a:alphaModFix/>
          </a:blip>
          <a:stretch>
            <a:fillRect/>
          </a:stretch>
        </p:blipFill>
        <p:spPr>
          <a:xfrm>
            <a:off x="8311474" y="1425775"/>
            <a:ext cx="3643301" cy="4723574"/>
          </a:xfrm>
          <a:prstGeom prst="rect">
            <a:avLst/>
          </a:prstGeom>
          <a:noFill/>
          <a:ln>
            <a:noFill/>
          </a:ln>
        </p:spPr>
      </p:pic>
      <p:pic>
        <p:nvPicPr>
          <p:cNvPr id="278" name="Google Shape;278;p36"/>
          <p:cNvPicPr preferRelativeResize="0"/>
          <p:nvPr/>
        </p:nvPicPr>
        <p:blipFill>
          <a:blip r:embed="rId4">
            <a:alphaModFix/>
          </a:blip>
          <a:stretch>
            <a:fillRect/>
          </a:stretch>
        </p:blipFill>
        <p:spPr>
          <a:xfrm>
            <a:off x="213825" y="1339188"/>
            <a:ext cx="2856925" cy="4179624"/>
          </a:xfrm>
          <a:prstGeom prst="rect">
            <a:avLst/>
          </a:prstGeom>
          <a:noFill/>
          <a:ln>
            <a:noFill/>
          </a:ln>
        </p:spPr>
      </p:pic>
      <p:pic>
        <p:nvPicPr>
          <p:cNvPr id="279" name="Google Shape;279;p36"/>
          <p:cNvPicPr preferRelativeResize="0"/>
          <p:nvPr/>
        </p:nvPicPr>
        <p:blipFill>
          <a:blip r:embed="rId5">
            <a:alphaModFix/>
          </a:blip>
          <a:stretch>
            <a:fillRect/>
          </a:stretch>
        </p:blipFill>
        <p:spPr>
          <a:xfrm>
            <a:off x="3541900" y="1339200"/>
            <a:ext cx="3316100" cy="4179601"/>
          </a:xfrm>
          <a:prstGeom prst="rect">
            <a:avLst/>
          </a:prstGeom>
          <a:noFill/>
          <a:ln>
            <a:noFill/>
          </a:ln>
        </p:spPr>
      </p:pic>
      <p:sp>
        <p:nvSpPr>
          <p:cNvPr id="280" name="Google Shape;280;p36"/>
          <p:cNvSpPr txBox="1"/>
          <p:nvPr/>
        </p:nvSpPr>
        <p:spPr>
          <a:xfrm>
            <a:off x="8036575" y="163775"/>
            <a:ext cx="3918000" cy="1062000"/>
          </a:xfrm>
          <a:prstGeom prst="rect">
            <a:avLst/>
          </a:prstGeom>
          <a:solidFill>
            <a:srgbClr val="FFFFFF"/>
          </a:solidFill>
          <a:ln cap="sq" cmpd="sng" w="31750">
            <a:solidFill>
              <a:srgbClr val="404040"/>
            </a:solidFill>
            <a:prstDash val="solid"/>
            <a:miter lim="8000"/>
            <a:headEnd len="sm" w="sm" type="none"/>
            <a:tailEnd len="sm" w="sm" type="none"/>
          </a:ln>
        </p:spPr>
        <p:txBody>
          <a:bodyPr anchorCtr="0" anchor="ctr" bIns="91425" lIns="91425" spcFirstLastPara="1" rIns="91425" wrap="square" tIns="91425">
            <a:spAutoFit/>
          </a:bodyPr>
          <a:lstStyle/>
          <a:p>
            <a:pPr indent="0" lvl="0" marL="0" rtl="0" algn="l">
              <a:spcBef>
                <a:spcPts val="0"/>
              </a:spcBef>
              <a:spcAft>
                <a:spcPts val="0"/>
              </a:spcAft>
              <a:buNone/>
            </a:pPr>
            <a:r>
              <a:rPr lang="en-GB">
                <a:latin typeface="Gill Sans"/>
                <a:ea typeface="Gill Sans"/>
                <a:cs typeface="Gill Sans"/>
                <a:sym typeface="Gill Sans"/>
              </a:rPr>
              <a:t>I</a:t>
            </a:r>
            <a:r>
              <a:rPr lang="en-GB" sz="1900">
                <a:latin typeface="Gill Sans"/>
                <a:ea typeface="Gill Sans"/>
                <a:cs typeface="Gill Sans"/>
                <a:sym typeface="Gill Sans"/>
              </a:rPr>
              <a:t>van , “ Every piece of evidence counts even if it is only a tiny thing. It all gives us clues!”</a:t>
            </a:r>
            <a:endParaRPr sz="1900">
              <a:latin typeface="Gill Sans"/>
              <a:ea typeface="Gill Sans"/>
              <a:cs typeface="Gill Sans"/>
              <a:sym typeface="Gill Sans"/>
            </a:endParaRPr>
          </a:p>
        </p:txBody>
      </p:sp>
      <p:sp>
        <p:nvSpPr>
          <p:cNvPr id="281" name="Google Shape;281;p36"/>
          <p:cNvSpPr txBox="1"/>
          <p:nvPr/>
        </p:nvSpPr>
        <p:spPr>
          <a:xfrm>
            <a:off x="491325" y="225200"/>
            <a:ext cx="3807600" cy="1200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a:latin typeface="Gill Sans"/>
                <a:ea typeface="Gill Sans"/>
                <a:cs typeface="Gill Sans"/>
                <a:sym typeface="Gill Sans"/>
              </a:rPr>
              <a:t>I</a:t>
            </a:r>
            <a:r>
              <a:rPr lang="en-GB" sz="2200">
                <a:latin typeface="Gill Sans"/>
                <a:ea typeface="Gill Sans"/>
                <a:cs typeface="Gill Sans"/>
                <a:sym typeface="Gill Sans"/>
              </a:rPr>
              <a:t>t is important to observe </a:t>
            </a:r>
            <a:r>
              <a:rPr lang="en-GB" sz="2200">
                <a:latin typeface="Gill Sans"/>
                <a:ea typeface="Gill Sans"/>
                <a:cs typeface="Gill Sans"/>
                <a:sym typeface="Gill Sans"/>
              </a:rPr>
              <a:t>carefully</a:t>
            </a:r>
            <a:r>
              <a:rPr lang="en-GB" sz="2200">
                <a:latin typeface="Gill Sans"/>
                <a:ea typeface="Gill Sans"/>
                <a:cs typeface="Gill Sans"/>
                <a:sym typeface="Gill Sans"/>
              </a:rPr>
              <a:t> and make accurate observations. </a:t>
            </a:r>
            <a:endParaRPr sz="2800">
              <a:latin typeface="Gill Sans"/>
              <a:ea typeface="Gill Sans"/>
              <a:cs typeface="Gill Sans"/>
              <a:sym typeface="Gill Sans"/>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37"/>
          <p:cNvSpPr txBox="1"/>
          <p:nvPr>
            <p:ph type="title"/>
          </p:nvPr>
        </p:nvSpPr>
        <p:spPr>
          <a:xfrm>
            <a:off x="152411" y="391492"/>
            <a:ext cx="7729800" cy="118860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GB"/>
              <a:t>YEAR 5</a:t>
            </a:r>
            <a:endParaRPr/>
          </a:p>
        </p:txBody>
      </p:sp>
      <p:pic>
        <p:nvPicPr>
          <p:cNvPr id="287" name="Google Shape;287;p37"/>
          <p:cNvPicPr preferRelativeResize="0"/>
          <p:nvPr/>
        </p:nvPicPr>
        <p:blipFill>
          <a:blip r:embed="rId3">
            <a:alphaModFix/>
          </a:blip>
          <a:stretch>
            <a:fillRect/>
          </a:stretch>
        </p:blipFill>
        <p:spPr>
          <a:xfrm>
            <a:off x="152400" y="1852624"/>
            <a:ext cx="4267200" cy="3152775"/>
          </a:xfrm>
          <a:prstGeom prst="rect">
            <a:avLst/>
          </a:prstGeom>
          <a:noFill/>
          <a:ln>
            <a:noFill/>
          </a:ln>
        </p:spPr>
      </p:pic>
      <p:pic>
        <p:nvPicPr>
          <p:cNvPr id="288" name="Google Shape;288;p37"/>
          <p:cNvPicPr preferRelativeResize="0"/>
          <p:nvPr/>
        </p:nvPicPr>
        <p:blipFill>
          <a:blip r:embed="rId4">
            <a:alphaModFix/>
          </a:blip>
          <a:stretch>
            <a:fillRect/>
          </a:stretch>
        </p:blipFill>
        <p:spPr>
          <a:xfrm>
            <a:off x="8639113" y="0"/>
            <a:ext cx="3196235" cy="2393625"/>
          </a:xfrm>
          <a:prstGeom prst="rect">
            <a:avLst/>
          </a:prstGeom>
          <a:noFill/>
          <a:ln>
            <a:noFill/>
          </a:ln>
        </p:spPr>
      </p:pic>
      <p:pic>
        <p:nvPicPr>
          <p:cNvPr id="289" name="Google Shape;289;p37"/>
          <p:cNvPicPr preferRelativeResize="0"/>
          <p:nvPr/>
        </p:nvPicPr>
        <p:blipFill>
          <a:blip r:embed="rId5">
            <a:alphaModFix/>
          </a:blip>
          <a:stretch>
            <a:fillRect/>
          </a:stretch>
        </p:blipFill>
        <p:spPr>
          <a:xfrm>
            <a:off x="7882200" y="2719525"/>
            <a:ext cx="3809825" cy="2861575"/>
          </a:xfrm>
          <a:prstGeom prst="rect">
            <a:avLst/>
          </a:prstGeom>
          <a:noFill/>
          <a:ln>
            <a:noFill/>
          </a:ln>
        </p:spPr>
      </p:pic>
      <p:pic>
        <p:nvPicPr>
          <p:cNvPr id="290" name="Google Shape;290;p37"/>
          <p:cNvPicPr preferRelativeResize="0"/>
          <p:nvPr/>
        </p:nvPicPr>
        <p:blipFill>
          <a:blip r:embed="rId6">
            <a:alphaModFix/>
          </a:blip>
          <a:stretch>
            <a:fillRect/>
          </a:stretch>
        </p:blipFill>
        <p:spPr>
          <a:xfrm>
            <a:off x="4725538" y="1852637"/>
            <a:ext cx="2479525" cy="2393601"/>
          </a:xfrm>
          <a:prstGeom prst="rect">
            <a:avLst/>
          </a:prstGeom>
          <a:noFill/>
          <a:ln>
            <a:noFill/>
          </a:ln>
        </p:spPr>
      </p:pic>
      <p:sp>
        <p:nvSpPr>
          <p:cNvPr id="291" name="Google Shape;291;p37"/>
          <p:cNvSpPr txBox="1"/>
          <p:nvPr/>
        </p:nvSpPr>
        <p:spPr>
          <a:xfrm>
            <a:off x="582600" y="5005400"/>
            <a:ext cx="8445300" cy="1877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200">
                <a:latin typeface="Gill Sans"/>
                <a:ea typeface="Gill Sans"/>
                <a:cs typeface="Gill Sans"/>
                <a:sym typeface="Gill Sans"/>
              </a:rPr>
              <a:t>Year 5 class looked at the </a:t>
            </a:r>
            <a:r>
              <a:rPr lang="en-GB" sz="2200">
                <a:latin typeface="Gill Sans"/>
                <a:ea typeface="Gill Sans"/>
                <a:cs typeface="Gill Sans"/>
                <a:sym typeface="Gill Sans"/>
              </a:rPr>
              <a:t>crime</a:t>
            </a:r>
            <a:r>
              <a:rPr lang="en-GB" sz="2200">
                <a:latin typeface="Gill Sans"/>
                <a:ea typeface="Gill Sans"/>
                <a:cs typeface="Gill Sans"/>
                <a:sym typeface="Gill Sans"/>
              </a:rPr>
              <a:t> scene first and started to think they had solved the crime. However, we discussed how evidence could be planted to frame someone.  So we needed to investigate further and used forensic </a:t>
            </a:r>
            <a:r>
              <a:rPr lang="en-GB" sz="2200">
                <a:latin typeface="Gill Sans"/>
                <a:ea typeface="Gill Sans"/>
                <a:cs typeface="Gill Sans"/>
                <a:sym typeface="Gill Sans"/>
              </a:rPr>
              <a:t>fingerprinting</a:t>
            </a:r>
            <a:r>
              <a:rPr lang="en-GB" sz="2200">
                <a:latin typeface="Gill Sans"/>
                <a:ea typeface="Gill Sans"/>
                <a:cs typeface="Gill Sans"/>
                <a:sym typeface="Gill Sans"/>
              </a:rPr>
              <a:t> to find out who the culprit was and we are sure we know </a:t>
            </a:r>
            <a:endParaRPr sz="2200">
              <a:latin typeface="Gill Sans"/>
              <a:ea typeface="Gill Sans"/>
              <a:cs typeface="Gill Sans"/>
              <a:sym typeface="Gill Sans"/>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38"/>
          <p:cNvSpPr txBox="1"/>
          <p:nvPr>
            <p:ph type="title"/>
          </p:nvPr>
        </p:nvSpPr>
        <p:spPr>
          <a:xfrm>
            <a:off x="3671936" y="221042"/>
            <a:ext cx="7729800" cy="118860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GB"/>
              <a:t>YEAR 6</a:t>
            </a:r>
            <a:endParaRPr/>
          </a:p>
        </p:txBody>
      </p:sp>
      <p:sp>
        <p:nvSpPr>
          <p:cNvPr id="297" name="Google Shape;297;p38"/>
          <p:cNvSpPr txBox="1"/>
          <p:nvPr>
            <p:ph idx="1" type="body"/>
          </p:nvPr>
        </p:nvSpPr>
        <p:spPr>
          <a:xfrm>
            <a:off x="158925" y="221050"/>
            <a:ext cx="2727300" cy="5946300"/>
          </a:xfrm>
          <a:prstGeom prst="rect">
            <a:avLst/>
          </a:prstGeom>
          <a:noFill/>
          <a:ln>
            <a:noFill/>
          </a:ln>
        </p:spPr>
        <p:txBody>
          <a:bodyPr anchorCtr="0" anchor="t" bIns="45700" lIns="91425" spcFirstLastPara="1" rIns="91425" wrap="square" tIns="45700">
            <a:normAutofit lnSpcReduction="20000"/>
          </a:bodyPr>
          <a:lstStyle/>
          <a:p>
            <a:pPr indent="-114300" lvl="0" marL="228600" rtl="0" algn="l">
              <a:lnSpc>
                <a:spcPct val="100000"/>
              </a:lnSpc>
              <a:spcBef>
                <a:spcPts val="0"/>
              </a:spcBef>
              <a:spcAft>
                <a:spcPts val="0"/>
              </a:spcAft>
              <a:buSzPts val="1800"/>
              <a:buNone/>
            </a:pPr>
            <a:r>
              <a:rPr lang="en-GB" sz="2100"/>
              <a:t>We used </a:t>
            </a:r>
            <a:r>
              <a:rPr lang="en-GB" sz="2100"/>
              <a:t>chromatography</a:t>
            </a:r>
            <a:r>
              <a:rPr lang="en-GB" sz="2100"/>
              <a:t> techniques to separate </a:t>
            </a:r>
            <a:r>
              <a:rPr lang="en-GB" sz="2100"/>
              <a:t>the</a:t>
            </a:r>
            <a:r>
              <a:rPr lang="en-GB" sz="2100"/>
              <a:t> colours of </a:t>
            </a:r>
            <a:r>
              <a:rPr lang="en-GB" sz="2100"/>
              <a:t>the</a:t>
            </a:r>
            <a:r>
              <a:rPr lang="en-GB" sz="2100"/>
              <a:t> 5 pens that were found by Mrs Casewell in the desk drawers of the suspects. All the pens </a:t>
            </a:r>
            <a:r>
              <a:rPr lang="en-GB" sz="2100"/>
              <a:t>separated</a:t>
            </a:r>
            <a:r>
              <a:rPr lang="en-GB" sz="2100"/>
              <a:t> out except one! This pen matched the pen from the shopping list that was dropped. This was pen C. Some people thought whoever used the pen tried to frame the most likely suspect! </a:t>
            </a:r>
            <a:endParaRPr sz="2100"/>
          </a:p>
          <a:p>
            <a:pPr indent="-114300" lvl="0" marL="228600" rtl="0" algn="l">
              <a:lnSpc>
                <a:spcPct val="100000"/>
              </a:lnSpc>
              <a:spcBef>
                <a:spcPts val="0"/>
              </a:spcBef>
              <a:spcAft>
                <a:spcPts val="0"/>
              </a:spcAft>
              <a:buSzPts val="1800"/>
              <a:buNone/>
            </a:pPr>
            <a:r>
              <a:t/>
            </a:r>
            <a:endParaRPr sz="2000"/>
          </a:p>
          <a:p>
            <a:pPr indent="-114300" lvl="0" marL="228600" rtl="0" algn="l">
              <a:lnSpc>
                <a:spcPct val="100000"/>
              </a:lnSpc>
              <a:spcBef>
                <a:spcPts val="0"/>
              </a:spcBef>
              <a:spcAft>
                <a:spcPts val="0"/>
              </a:spcAft>
              <a:buSzPts val="1800"/>
              <a:buNone/>
            </a:pPr>
            <a:r>
              <a:rPr lang="en-GB" sz="2000"/>
              <a:t>We think we know who the </a:t>
            </a:r>
            <a:r>
              <a:rPr lang="en-GB" sz="2000"/>
              <a:t>thief</a:t>
            </a:r>
            <a:r>
              <a:rPr lang="en-GB" sz="2000"/>
              <a:t> is!</a:t>
            </a:r>
            <a:r>
              <a:rPr lang="en-GB"/>
              <a:t> </a:t>
            </a:r>
            <a:endParaRPr/>
          </a:p>
        </p:txBody>
      </p:sp>
      <p:pic>
        <p:nvPicPr>
          <p:cNvPr id="298" name="Google Shape;298;p38"/>
          <p:cNvPicPr preferRelativeResize="0"/>
          <p:nvPr/>
        </p:nvPicPr>
        <p:blipFill>
          <a:blip r:embed="rId3">
            <a:alphaModFix/>
          </a:blip>
          <a:stretch>
            <a:fillRect/>
          </a:stretch>
        </p:blipFill>
        <p:spPr>
          <a:xfrm>
            <a:off x="8298597" y="1518959"/>
            <a:ext cx="3438525" cy="2036655"/>
          </a:xfrm>
          <a:prstGeom prst="rect">
            <a:avLst/>
          </a:prstGeom>
          <a:noFill/>
          <a:ln>
            <a:noFill/>
          </a:ln>
        </p:spPr>
      </p:pic>
      <p:pic>
        <p:nvPicPr>
          <p:cNvPr id="299" name="Google Shape;299;p38"/>
          <p:cNvPicPr preferRelativeResize="0"/>
          <p:nvPr/>
        </p:nvPicPr>
        <p:blipFill>
          <a:blip r:embed="rId4">
            <a:alphaModFix/>
          </a:blip>
          <a:stretch>
            <a:fillRect/>
          </a:stretch>
        </p:blipFill>
        <p:spPr>
          <a:xfrm>
            <a:off x="3249125" y="1518125"/>
            <a:ext cx="4580751" cy="2039950"/>
          </a:xfrm>
          <a:prstGeom prst="rect">
            <a:avLst/>
          </a:prstGeom>
          <a:noFill/>
          <a:ln>
            <a:noFill/>
          </a:ln>
        </p:spPr>
      </p:pic>
      <p:pic>
        <p:nvPicPr>
          <p:cNvPr id="300" name="Google Shape;300;p38"/>
          <p:cNvPicPr preferRelativeResize="0"/>
          <p:nvPr/>
        </p:nvPicPr>
        <p:blipFill>
          <a:blip r:embed="rId5">
            <a:alphaModFix/>
          </a:blip>
          <a:stretch>
            <a:fillRect/>
          </a:stretch>
        </p:blipFill>
        <p:spPr>
          <a:xfrm>
            <a:off x="3249125" y="3862225"/>
            <a:ext cx="4580751" cy="2058305"/>
          </a:xfrm>
          <a:prstGeom prst="rect">
            <a:avLst/>
          </a:prstGeom>
          <a:noFill/>
          <a:ln>
            <a:noFill/>
          </a:ln>
        </p:spPr>
      </p:pic>
      <p:pic>
        <p:nvPicPr>
          <p:cNvPr id="301" name="Google Shape;301;p38"/>
          <p:cNvPicPr preferRelativeResize="0"/>
          <p:nvPr/>
        </p:nvPicPr>
        <p:blipFill>
          <a:blip r:embed="rId6">
            <a:alphaModFix/>
          </a:blip>
          <a:stretch>
            <a:fillRect/>
          </a:stretch>
        </p:blipFill>
        <p:spPr>
          <a:xfrm>
            <a:off x="8192775" y="3862225"/>
            <a:ext cx="3438524" cy="2713226"/>
          </a:xfrm>
          <a:prstGeom prst="rect">
            <a:avLst/>
          </a:prstGeom>
          <a:noFill/>
          <a:ln>
            <a:noFill/>
          </a:ln>
        </p:spPr>
      </p:pic>
      <p:sp>
        <p:nvSpPr>
          <p:cNvPr id="302" name="Google Shape;302;p38"/>
          <p:cNvSpPr txBox="1"/>
          <p:nvPr/>
        </p:nvSpPr>
        <p:spPr>
          <a:xfrm>
            <a:off x="3256325" y="6043925"/>
            <a:ext cx="4580700" cy="554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400">
                <a:latin typeface="Gill Sans"/>
                <a:ea typeface="Gill Sans"/>
                <a:cs typeface="Gill Sans"/>
                <a:sym typeface="Gill Sans"/>
              </a:rPr>
              <a:t>Our results were CONCLUSIVE!</a:t>
            </a:r>
            <a:endParaRPr sz="2400">
              <a:latin typeface="Gill Sans"/>
              <a:ea typeface="Gill Sans"/>
              <a:cs typeface="Gill Sans"/>
              <a:sym typeface="Gill Sans"/>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39"/>
          <p:cNvSpPr txBox="1"/>
          <p:nvPr>
            <p:ph type="ctrTitle"/>
          </p:nvPr>
        </p:nvSpPr>
        <p:spPr>
          <a:xfrm>
            <a:off x="1600200" y="641445"/>
            <a:ext cx="8991600" cy="5377217"/>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a:bodyPr>
          <a:lstStyle/>
          <a:p>
            <a:pPr indent="0" lvl="0" marL="0" rtl="0" algn="ctr">
              <a:lnSpc>
                <a:spcPct val="90000"/>
              </a:lnSpc>
              <a:spcBef>
                <a:spcPts val="0"/>
              </a:spcBef>
              <a:spcAft>
                <a:spcPts val="0"/>
              </a:spcAft>
              <a:buClr>
                <a:srgbClr val="262626"/>
              </a:buClr>
              <a:buSzPts val="4800"/>
              <a:buFont typeface="Gill Sans"/>
              <a:buNone/>
            </a:pPr>
            <a:r>
              <a:rPr lang="en-GB" sz="4800"/>
              <a:t> THE GUILTY STAFF MEMBER IS…..</a:t>
            </a:r>
            <a:br>
              <a:rPr lang="en-GB"/>
            </a:br>
            <a:br>
              <a:rPr lang="en-GB"/>
            </a:b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