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6858000" cy="12192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6" d="100"/>
          <a:sy n="46" d="100"/>
        </p:scale>
        <p:origin x="25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1" name="Google Shape;30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471488" y="3245556"/>
            <a:ext cx="2914650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3471863" y="3245556"/>
            <a:ext cx="2914650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472381" y="4453467"/>
            <a:ext cx="2901255" cy="65503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3471863" y="2988734"/>
            <a:ext cx="2915543" cy="1464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3471863" y="4453467"/>
            <a:ext cx="2915543" cy="65503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2915543" y="1755425"/>
            <a:ext cx="3471863" cy="8664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72381" y="3657600"/>
            <a:ext cx="2211884" cy="67761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2915543" y="1755425"/>
            <a:ext cx="3471863" cy="8664222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472381" y="3657600"/>
            <a:ext cx="2211884" cy="67761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-438856" y="4155899"/>
            <a:ext cx="77357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81057" y="5075811"/>
            <a:ext cx="10332156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-2519318" y="3639917"/>
            <a:ext cx="10332156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1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11" Type="http://schemas.openxmlformats.org/officeDocument/2006/relationships/image" Target="../media/image49.png"/><Relationship Id="rId5" Type="http://schemas.openxmlformats.org/officeDocument/2006/relationships/image" Target="../media/image43.png"/><Relationship Id="rId10" Type="http://schemas.openxmlformats.org/officeDocument/2006/relationships/image" Target="../media/image48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1.png"/><Relationship Id="rId7" Type="http://schemas.openxmlformats.org/officeDocument/2006/relationships/image" Target="../media/image5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11" Type="http://schemas.openxmlformats.org/officeDocument/2006/relationships/image" Target="../media/image61.png"/><Relationship Id="rId5" Type="http://schemas.openxmlformats.org/officeDocument/2006/relationships/image" Target="../media/image55.png"/><Relationship Id="rId10" Type="http://schemas.openxmlformats.org/officeDocument/2006/relationships/image" Target="../media/image60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-174172" y="1001486"/>
            <a:ext cx="5762172" cy="1334159"/>
          </a:xfrm>
          <a:prstGeom prst="roundRect">
            <a:avLst>
              <a:gd name="adj" fmla="val 16667"/>
            </a:avLst>
          </a:prstGeom>
          <a:solidFill>
            <a:srgbClr val="F3E4B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3"/>
          <p:cNvSpPr/>
          <p:nvPr/>
        </p:nvSpPr>
        <p:spPr>
          <a:xfrm>
            <a:off x="-174172" y="5653312"/>
            <a:ext cx="2705499" cy="830997"/>
          </a:xfrm>
          <a:prstGeom prst="roundRect">
            <a:avLst>
              <a:gd name="adj" fmla="val 16667"/>
            </a:avLst>
          </a:prstGeom>
          <a:solidFill>
            <a:srgbClr val="F3E4B9">
              <a:alpha val="52941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3"/>
          <p:cNvSpPr/>
          <p:nvPr/>
        </p:nvSpPr>
        <p:spPr>
          <a:xfrm>
            <a:off x="224912" y="2357656"/>
            <a:ext cx="6411233" cy="341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Phonics Screening Practice</a:t>
            </a:r>
            <a:endParaRPr sz="7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3"/>
          <p:cNvSpPr/>
          <p:nvPr/>
        </p:nvSpPr>
        <p:spPr>
          <a:xfrm>
            <a:off x="244583" y="5653312"/>
            <a:ext cx="7347404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Set 6</a:t>
            </a:r>
            <a:endParaRPr/>
          </a:p>
        </p:txBody>
      </p:sp>
      <p:sp>
        <p:nvSpPr>
          <p:cNvPr id="89" name="Google Shape;89;p13"/>
          <p:cNvSpPr/>
          <p:nvPr/>
        </p:nvSpPr>
        <p:spPr>
          <a:xfrm>
            <a:off x="229055" y="1045028"/>
            <a:ext cx="6628945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Key stage 1</a:t>
            </a:r>
            <a:endParaRPr sz="72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0" name="Google Shape;90;p13"/>
          <p:cNvPicPr preferRelativeResize="0"/>
          <p:nvPr/>
        </p:nvPicPr>
        <p:blipFill rotWithShape="1">
          <a:blip r:embed="rId4">
            <a:alphaModFix/>
          </a:blip>
          <a:srcRect l="12307" t="21507" r="15558" b="22699"/>
          <a:stretch/>
        </p:blipFill>
        <p:spPr>
          <a:xfrm>
            <a:off x="337929" y="6947082"/>
            <a:ext cx="3468604" cy="1492010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3"/>
          <p:cNvPicPr preferRelativeResize="0"/>
          <p:nvPr/>
        </p:nvPicPr>
        <p:blipFill rotWithShape="1">
          <a:blip r:embed="rId5">
            <a:alphaModFix/>
          </a:blip>
          <a:srcRect l="10017" t="19156" r="13456" b="19119"/>
          <a:stretch/>
        </p:blipFill>
        <p:spPr>
          <a:xfrm>
            <a:off x="1105805" y="7836170"/>
            <a:ext cx="3510154" cy="1525245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3"/>
          <p:cNvPicPr preferRelativeResize="0"/>
          <p:nvPr/>
        </p:nvPicPr>
        <p:blipFill rotWithShape="1">
          <a:blip r:embed="rId6">
            <a:alphaModFix/>
          </a:blip>
          <a:srcRect l="13420" t="17362" r="19856" b="21108"/>
          <a:stretch/>
        </p:blipFill>
        <p:spPr>
          <a:xfrm>
            <a:off x="1944496" y="9033022"/>
            <a:ext cx="3501183" cy="1509492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3"/>
          <p:cNvPicPr preferRelativeResize="0"/>
          <p:nvPr/>
        </p:nvPicPr>
        <p:blipFill rotWithShape="1">
          <a:blip r:embed="rId7">
            <a:alphaModFix/>
          </a:blip>
          <a:srcRect l="13242" t="26145" r="13769" b="22022"/>
          <a:stretch/>
        </p:blipFill>
        <p:spPr>
          <a:xfrm>
            <a:off x="2781591" y="10250503"/>
            <a:ext cx="3472988" cy="14728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4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4"/>
          <p:cNvSpPr/>
          <p:nvPr/>
        </p:nvSpPr>
        <p:spPr>
          <a:xfrm>
            <a:off x="362856" y="1567544"/>
            <a:ext cx="6102864" cy="1741714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4"/>
          <p:cNvSpPr/>
          <p:nvPr/>
        </p:nvSpPr>
        <p:spPr>
          <a:xfrm>
            <a:off x="537026" y="1727574"/>
            <a:ext cx="5733143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This document will help your child prepare for the statutory phonics screening test.</a:t>
            </a:r>
            <a:endParaRPr/>
          </a:p>
        </p:txBody>
      </p:sp>
      <p:sp>
        <p:nvSpPr>
          <p:cNvPr id="101" name="Google Shape;101;p14"/>
          <p:cNvSpPr/>
          <p:nvPr/>
        </p:nvSpPr>
        <p:spPr>
          <a:xfrm>
            <a:off x="362856" y="3701518"/>
            <a:ext cx="6102864" cy="214094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4"/>
          <p:cNvSpPr/>
          <p:nvPr/>
        </p:nvSpPr>
        <p:spPr>
          <a:xfrm>
            <a:off x="537026" y="3861549"/>
            <a:ext cx="5733143" cy="18158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It contains a mixture of real words and pseudo-words (nonsense words), just like the real test they will take in school.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14"/>
          <p:cNvSpPr/>
          <p:nvPr/>
        </p:nvSpPr>
        <p:spPr>
          <a:xfrm>
            <a:off x="362856" y="6249251"/>
            <a:ext cx="6102864" cy="3867207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4"/>
          <p:cNvSpPr/>
          <p:nvPr/>
        </p:nvSpPr>
        <p:spPr>
          <a:xfrm>
            <a:off x="537026" y="6409282"/>
            <a:ext cx="5733143" cy="35394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All pseudo-words are accompanied by a picture of an imaginary creature. This provides context for the child (naming the imaginary creature) to ensure that they are not trying to match the pseudo-word to a word in their vocabulary.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4"/>
          <p:cNvSpPr/>
          <p:nvPr/>
        </p:nvSpPr>
        <p:spPr>
          <a:xfrm>
            <a:off x="362856" y="343878"/>
            <a:ext cx="3159839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Guidance</a:t>
            </a:r>
            <a:endParaRPr sz="54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4"/>
          <p:cNvSpPr/>
          <p:nvPr/>
        </p:nvSpPr>
        <p:spPr>
          <a:xfrm>
            <a:off x="0" y="10493827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4"/>
          <p:cNvSpPr txBox="1"/>
          <p:nvPr/>
        </p:nvSpPr>
        <p:spPr>
          <a:xfrm>
            <a:off x="3512457" y="10523248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Guidance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5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5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5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5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1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6" name="Google Shape;116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38912" y="499568"/>
            <a:ext cx="1551708" cy="2220046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5"/>
          <p:cNvSpPr/>
          <p:nvPr/>
        </p:nvSpPr>
        <p:spPr>
          <a:xfrm>
            <a:off x="1575299" y="859148"/>
            <a:ext cx="1951176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bim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15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5"/>
          <p:cNvSpPr/>
          <p:nvPr/>
        </p:nvSpPr>
        <p:spPr>
          <a:xfrm>
            <a:off x="1717581" y="3614222"/>
            <a:ext cx="1666610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tox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15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5"/>
          <p:cNvSpPr/>
          <p:nvPr/>
        </p:nvSpPr>
        <p:spPr>
          <a:xfrm>
            <a:off x="1190258" y="6369296"/>
            <a:ext cx="2721258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klape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15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15"/>
          <p:cNvSpPr/>
          <p:nvPr/>
        </p:nvSpPr>
        <p:spPr>
          <a:xfrm>
            <a:off x="1433434" y="9124370"/>
            <a:ext cx="2234907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gloy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4" name="Google Shape;124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69543" y="3251690"/>
            <a:ext cx="1124857" cy="22325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807297" y="6072548"/>
            <a:ext cx="1414938" cy="21183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869543" y="8861095"/>
            <a:ext cx="1267799" cy="20995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255419" y="758281"/>
            <a:ext cx="2590933" cy="16320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5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533700" y="3839360"/>
            <a:ext cx="2114659" cy="10668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5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007755" y="6369296"/>
            <a:ext cx="3086259" cy="17145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5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007755" y="8997758"/>
            <a:ext cx="2946551" cy="17780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6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16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6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16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2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p16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bike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16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16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cup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16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16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glass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16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16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6" name="Google Shape;146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96593" y="644522"/>
            <a:ext cx="2635385" cy="17526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96593" y="3504744"/>
            <a:ext cx="2514729" cy="1670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1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820353" y="6322905"/>
            <a:ext cx="3067208" cy="16510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1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646462" y="9224782"/>
            <a:ext cx="3333921" cy="14923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7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17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17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17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3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17"/>
          <p:cNvSpPr/>
          <p:nvPr/>
        </p:nvSpPr>
        <p:spPr>
          <a:xfrm>
            <a:off x="1375725" y="859148"/>
            <a:ext cx="235032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17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17"/>
          <p:cNvSpPr/>
          <p:nvPr/>
        </p:nvSpPr>
        <p:spPr>
          <a:xfrm>
            <a:off x="1499156" y="3614222"/>
            <a:ext cx="2103461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hoft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17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17"/>
          <p:cNvSpPr/>
          <p:nvPr/>
        </p:nvSpPr>
        <p:spPr>
          <a:xfrm>
            <a:off x="1071156" y="6369296"/>
            <a:ext cx="2959465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quesh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17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17"/>
          <p:cNvSpPr/>
          <p:nvPr/>
        </p:nvSpPr>
        <p:spPr>
          <a:xfrm>
            <a:off x="1365305" y="9124370"/>
            <a:ext cx="23711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hoth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5" name="Google Shape;165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70238" y="469900"/>
            <a:ext cx="1289056" cy="2301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614441" y="3264891"/>
            <a:ext cx="1718423" cy="22069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961822" y="6045586"/>
            <a:ext cx="2383625" cy="2239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264708" y="8809657"/>
            <a:ext cx="2080739" cy="21336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1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29983" y="859148"/>
            <a:ext cx="3041806" cy="16193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1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950713" y="3650801"/>
            <a:ext cx="3079908" cy="1435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17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950713" y="6478006"/>
            <a:ext cx="3162463" cy="1365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17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018409" y="9090728"/>
            <a:ext cx="2883048" cy="13907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8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18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18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18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4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18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train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18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18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board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18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18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sprout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18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18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cook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8" name="Google Shape;188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21959" y="834500"/>
            <a:ext cx="2984653" cy="1454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67945" y="3503340"/>
            <a:ext cx="3492679" cy="16383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495332" y="6344144"/>
            <a:ext cx="3613336" cy="1581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768396" y="8979593"/>
            <a:ext cx="3067208" cy="17272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9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19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19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19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5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19"/>
          <p:cNvSpPr/>
          <p:nvPr/>
        </p:nvSpPr>
        <p:spPr>
          <a:xfrm>
            <a:off x="1375723" y="859148"/>
            <a:ext cx="235032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mizz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19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19"/>
          <p:cNvSpPr/>
          <p:nvPr/>
        </p:nvSpPr>
        <p:spPr>
          <a:xfrm>
            <a:off x="1575298" y="3614222"/>
            <a:ext cx="1951176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telp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19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19"/>
          <p:cNvSpPr/>
          <p:nvPr/>
        </p:nvSpPr>
        <p:spPr>
          <a:xfrm>
            <a:off x="1546446" y="6369296"/>
            <a:ext cx="2008884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fino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19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19"/>
          <p:cNvSpPr/>
          <p:nvPr/>
        </p:nvSpPr>
        <p:spPr>
          <a:xfrm>
            <a:off x="1622620" y="9124370"/>
            <a:ext cx="1856534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yox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7" name="Google Shape;207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12968" y="535489"/>
            <a:ext cx="2092166" cy="21185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23003" y="3276601"/>
            <a:ext cx="1782131" cy="22035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894973" y="6071973"/>
            <a:ext cx="2410161" cy="2152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1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047394" y="8922310"/>
            <a:ext cx="2257740" cy="1962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1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137936" y="908923"/>
            <a:ext cx="2825895" cy="1371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19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204966" y="3482150"/>
            <a:ext cx="2521080" cy="158758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19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127868" y="6285648"/>
            <a:ext cx="2597283" cy="1759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19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154163" y="9330875"/>
            <a:ext cx="2622685" cy="15177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0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20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20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20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6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20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house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20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20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bush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20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20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scarf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20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20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elephant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0" name="Google Shape;230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95603" y="717461"/>
            <a:ext cx="3581584" cy="173363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79762" y="3465743"/>
            <a:ext cx="3213265" cy="15367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696522" y="6317399"/>
            <a:ext cx="3435527" cy="16955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2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23720" y="9018158"/>
            <a:ext cx="5213618" cy="19050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1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21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21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21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7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21"/>
          <p:cNvSpPr/>
          <p:nvPr/>
        </p:nvSpPr>
        <p:spPr>
          <a:xfrm>
            <a:off x="1361393" y="859148"/>
            <a:ext cx="2378985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drap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21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21"/>
          <p:cNvSpPr/>
          <p:nvPr/>
        </p:nvSpPr>
        <p:spPr>
          <a:xfrm>
            <a:off x="1592933" y="3614222"/>
            <a:ext cx="1915909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nilk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21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21"/>
          <p:cNvSpPr/>
          <p:nvPr/>
        </p:nvSpPr>
        <p:spPr>
          <a:xfrm>
            <a:off x="1556867" y="6369296"/>
            <a:ext cx="1988045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21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21"/>
          <p:cNvSpPr/>
          <p:nvPr/>
        </p:nvSpPr>
        <p:spPr>
          <a:xfrm>
            <a:off x="1323726" y="9124370"/>
            <a:ext cx="2454326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yape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9" name="Google Shape;249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82244" y="496940"/>
            <a:ext cx="2151190" cy="219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080847" y="3309422"/>
            <a:ext cx="2305372" cy="2143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613443" y="6008737"/>
            <a:ext cx="1264843" cy="2280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2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181686" y="9124371"/>
            <a:ext cx="2204533" cy="1592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2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41077" y="593719"/>
            <a:ext cx="3219615" cy="18542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2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089605" y="3354451"/>
            <a:ext cx="2705239" cy="17018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p2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153812" y="6388653"/>
            <a:ext cx="2794144" cy="1485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6" name="Google Shape;256;p2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089605" y="9143623"/>
            <a:ext cx="2787793" cy="16002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2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22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22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22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8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22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crayon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22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22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monkey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8" name="Google Shape;268;p22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22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queue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0" name="Google Shape;270;p22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Google Shape;271;p22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dimple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2" name="Google Shape;272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52402" y="1044683"/>
            <a:ext cx="3956253" cy="12764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15879" y="3717972"/>
            <a:ext cx="4686541" cy="15177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2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425155" y="6491648"/>
            <a:ext cx="3524431" cy="1460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2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200038" y="9124370"/>
            <a:ext cx="4318222" cy="14224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3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Google Shape;281;p23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23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" name="Google Shape;283;p23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9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4" name="Google Shape;284;p23"/>
          <p:cNvSpPr/>
          <p:nvPr/>
        </p:nvSpPr>
        <p:spPr>
          <a:xfrm>
            <a:off x="1110045" y="859148"/>
            <a:ext cx="2881687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drope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5" name="Google Shape;285;p23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23"/>
          <p:cNvSpPr/>
          <p:nvPr/>
        </p:nvSpPr>
        <p:spPr>
          <a:xfrm>
            <a:off x="1261113" y="3614222"/>
            <a:ext cx="2579552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boud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23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23"/>
          <p:cNvSpPr/>
          <p:nvPr/>
        </p:nvSpPr>
        <p:spPr>
          <a:xfrm>
            <a:off x="1470721" y="6369296"/>
            <a:ext cx="2160336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tury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23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" name="Google Shape;290;p23"/>
          <p:cNvSpPr/>
          <p:nvPr/>
        </p:nvSpPr>
        <p:spPr>
          <a:xfrm>
            <a:off x="1376945" y="9124370"/>
            <a:ext cx="2347887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porg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1" name="Google Shape;291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19397" y="471317"/>
            <a:ext cx="967677" cy="23540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Google Shape;292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24008" y="3340714"/>
            <a:ext cx="1971950" cy="21053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2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935236" y="6291714"/>
            <a:ext cx="2486372" cy="16194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2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181315" y="8749390"/>
            <a:ext cx="2067085" cy="23123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2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80751" y="789211"/>
            <a:ext cx="3200564" cy="16955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2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261113" y="3687777"/>
            <a:ext cx="2823948" cy="148174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" name="Google Shape;297;p2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292357" y="6347683"/>
            <a:ext cx="2648086" cy="17145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Google Shape;298;p2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055672" y="9309268"/>
            <a:ext cx="2762392" cy="14796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52000"/>
          </a:blip>
          <a:stretch>
            <a:fillRect/>
          </a:stretch>
        </a:blipFill>
        <a:effectLst/>
      </p:bgPr>
    </p:bg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24"/>
          <p:cNvSpPr/>
          <p:nvPr/>
        </p:nvSpPr>
        <p:spPr>
          <a:xfrm>
            <a:off x="32088" y="43542"/>
            <a:ext cx="6796883" cy="12090400"/>
          </a:xfrm>
          <a:prstGeom prst="roundRect">
            <a:avLst>
              <a:gd name="adj" fmla="val 1006"/>
            </a:avLst>
          </a:prstGeom>
          <a:noFill/>
          <a:ln w="984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24"/>
          <p:cNvSpPr/>
          <p:nvPr/>
        </p:nvSpPr>
        <p:spPr>
          <a:xfrm>
            <a:off x="362856" y="411844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24"/>
          <p:cNvSpPr/>
          <p:nvPr/>
        </p:nvSpPr>
        <p:spPr>
          <a:xfrm>
            <a:off x="0" y="11398702"/>
            <a:ext cx="5878286" cy="406400"/>
          </a:xfrm>
          <a:prstGeom prst="roundRect">
            <a:avLst>
              <a:gd name="adj" fmla="val 16667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24"/>
          <p:cNvSpPr txBox="1"/>
          <p:nvPr/>
        </p:nvSpPr>
        <p:spPr>
          <a:xfrm>
            <a:off x="3512457" y="11428123"/>
            <a:ext cx="22497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Page 10</a:t>
            </a:r>
            <a:endParaRPr sz="20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7" name="Google Shape;307;p24"/>
          <p:cNvSpPr/>
          <p:nvPr/>
        </p:nvSpPr>
        <p:spPr>
          <a:xfrm>
            <a:off x="362856" y="859148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ghost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8" name="Google Shape;308;p24"/>
          <p:cNvSpPr/>
          <p:nvPr/>
        </p:nvSpPr>
        <p:spPr>
          <a:xfrm>
            <a:off x="362856" y="3166918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24"/>
          <p:cNvSpPr/>
          <p:nvPr/>
        </p:nvSpPr>
        <p:spPr>
          <a:xfrm>
            <a:off x="362856" y="3614222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tree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24"/>
          <p:cNvSpPr/>
          <p:nvPr/>
        </p:nvSpPr>
        <p:spPr>
          <a:xfrm>
            <a:off x="362856" y="5921992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24"/>
          <p:cNvSpPr/>
          <p:nvPr/>
        </p:nvSpPr>
        <p:spPr>
          <a:xfrm>
            <a:off x="362855" y="6369296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bigger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2" name="Google Shape;312;p24"/>
          <p:cNvSpPr/>
          <p:nvPr/>
        </p:nvSpPr>
        <p:spPr>
          <a:xfrm>
            <a:off x="362856" y="8677066"/>
            <a:ext cx="6102864" cy="2452913"/>
          </a:xfrm>
          <a:prstGeom prst="roundRect">
            <a:avLst>
              <a:gd name="adj" fmla="val 6786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24"/>
          <p:cNvSpPr/>
          <p:nvPr/>
        </p:nvSpPr>
        <p:spPr>
          <a:xfrm>
            <a:off x="362855" y="9124370"/>
            <a:ext cx="610286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lamp</a:t>
            </a:r>
            <a:endParaRPr sz="8000" b="0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4" name="Google Shape;314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64771" y="806447"/>
            <a:ext cx="3499030" cy="1638384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33457" y="3614222"/>
            <a:ext cx="2794144" cy="14986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2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63166" y="6328836"/>
            <a:ext cx="3600635" cy="17145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2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17850" y="9027177"/>
            <a:ext cx="3486329" cy="17526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148</Words>
  <Application>Microsoft Office PowerPoint</Application>
  <PresentationFormat>Widescreen</PresentationFormat>
  <Paragraphs>56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Karen MILES</cp:lastModifiedBy>
  <cp:revision>1</cp:revision>
  <dcterms:modified xsi:type="dcterms:W3CDTF">2026-04-23T09:31:44Z</dcterms:modified>
</cp:coreProperties>
</file>