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5143500" cx="9144000"/>
  <p:notesSz cx="6858000" cy="9144000"/>
  <p:embeddedFontLst>
    <p:embeddedFont>
      <p:font typeface="Roboto"/>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Roboto-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Roboto-italic.fntdata"/><Relationship Id="rId10" Type="http://schemas.openxmlformats.org/officeDocument/2006/relationships/slide" Target="slides/slide5.xml"/><Relationship Id="rId32" Type="http://schemas.openxmlformats.org/officeDocument/2006/relationships/font" Target="fonts/Roboto-bold.fntdata"/><Relationship Id="rId13" Type="http://schemas.openxmlformats.org/officeDocument/2006/relationships/slide" Target="slides/slide8.xml"/><Relationship Id="rId12" Type="http://schemas.openxmlformats.org/officeDocument/2006/relationships/slide" Target="slides/slide7.xml"/><Relationship Id="rId34" Type="http://schemas.openxmlformats.org/officeDocument/2006/relationships/font" Target="fonts/Roboto-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132392b3cc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132392b3cc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339aad5a8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339aad5a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339a457de4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1339a457de4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1339a457de4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1339a457de4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339a457de4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339a457de4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339a457de4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339a457de4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339a457de4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339a457de4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1339a457de4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1339a457de4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13444ef381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13444ef381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13444ef381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13444ef381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13444ef3818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13444ef3818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3444ef3818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13444ef3818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13444ef381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13444ef381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13444ef3818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13444ef3818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13444ef3818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13444ef3818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13444ef3818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13444ef3818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13444ef3818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13444ef3818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13444ef3818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13444ef3818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13444ef3818_2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13444ef3818_2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3444ef3818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3444ef3818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1343c52d98f_1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1343c52d98f_1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1343c52d98f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1343c52d98f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13444ef3818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13444ef3818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13444ef381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13444ef381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grpSp>
        <p:nvGrpSpPr>
          <p:cNvPr id="10" name="Google Shape;10;p2"/>
          <p:cNvGrpSpPr/>
          <p:nvPr/>
        </p:nvGrpSpPr>
        <p:grpSpPr>
          <a:xfrm>
            <a:off x="6098378" y="5"/>
            <a:ext cx="3045625" cy="2030570"/>
            <a:chOff x="6098378" y="5"/>
            <a:chExt cx="3045625" cy="2030570"/>
          </a:xfrm>
        </p:grpSpPr>
        <p:sp>
          <p:nvSpPr>
            <p:cNvPr id="11" name="Google Shape;11;p2"/>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598100" y="1775222"/>
            <a:ext cx="8222100" cy="8388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p:txBody>
      </p:sp>
      <p:sp>
        <p:nvSpPr>
          <p:cNvPr id="17" name="Google Shape;17;p2"/>
          <p:cNvSpPr txBox="1"/>
          <p:nvPr>
            <p:ph idx="1" type="subTitle"/>
          </p:nvPr>
        </p:nvSpPr>
        <p:spPr>
          <a:xfrm>
            <a:off x="598088" y="2715913"/>
            <a:ext cx="8222100" cy="4329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p:txBody>
      </p:sp>
      <p:sp>
        <p:nvSpPr>
          <p:cNvPr id="18" name="Google Shape;18;p2"/>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9" name="Shape 19"/>
        <p:cNvGrpSpPr/>
        <p:nvPr/>
      </p:nvGrpSpPr>
      <p:grpSpPr>
        <a:xfrm>
          <a:off x="0" y="0"/>
          <a:ext cx="0" cy="0"/>
          <a:chOff x="0" y="0"/>
          <a:chExt cx="0" cy="0"/>
        </a:xfrm>
      </p:grpSpPr>
      <p:grpSp>
        <p:nvGrpSpPr>
          <p:cNvPr id="20" name="Google Shape;20;p3"/>
          <p:cNvGrpSpPr/>
          <p:nvPr/>
        </p:nvGrpSpPr>
        <p:grpSpPr>
          <a:xfrm>
            <a:off x="6098378" y="5"/>
            <a:ext cx="3045625" cy="2030570"/>
            <a:chOff x="6098378" y="5"/>
            <a:chExt cx="3045625" cy="2030570"/>
          </a:xfrm>
        </p:grpSpPr>
        <p:sp>
          <p:nvSpPr>
            <p:cNvPr id="21" name="Google Shape;21;p3"/>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 name="Google Shape;26;p3"/>
          <p:cNvSpPr txBox="1"/>
          <p:nvPr>
            <p:ph type="title"/>
          </p:nvPr>
        </p:nvSpPr>
        <p:spPr>
          <a:xfrm>
            <a:off x="598100" y="2152347"/>
            <a:ext cx="8222100" cy="838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p:txBody>
      </p:sp>
      <p:sp>
        <p:nvSpPr>
          <p:cNvPr id="27" name="Google Shape;27;p3"/>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8" name="Shape 28"/>
        <p:cNvGrpSpPr/>
        <p:nvPr/>
      </p:nvGrpSpPr>
      <p:grpSpPr>
        <a:xfrm>
          <a:off x="0" y="0"/>
          <a:ext cx="0" cy="0"/>
          <a:chOff x="0" y="0"/>
          <a:chExt cx="0" cy="0"/>
        </a:xfrm>
      </p:grpSpPr>
      <p:grpSp>
        <p:nvGrpSpPr>
          <p:cNvPr id="29" name="Google Shape;29;p4"/>
          <p:cNvGrpSpPr/>
          <p:nvPr/>
        </p:nvGrpSpPr>
        <p:grpSpPr>
          <a:xfrm>
            <a:off x="0" y="3903669"/>
            <a:ext cx="9144000" cy="1239925"/>
            <a:chOff x="0" y="3903669"/>
            <a:chExt cx="9144000" cy="1239925"/>
          </a:xfrm>
        </p:grpSpPr>
        <p:sp>
          <p:nvSpPr>
            <p:cNvPr id="30" name="Google Shape;30;p4"/>
            <p:cNvSpPr/>
            <p:nvPr/>
          </p:nvSpPr>
          <p:spPr>
            <a:xfrm>
              <a:off x="8154895"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
            <p:cNvSpPr/>
            <p:nvPr/>
          </p:nvSpPr>
          <p:spPr>
            <a:xfrm flipH="1">
              <a:off x="6181163"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
            <p:cNvSpPr/>
            <p:nvPr/>
          </p:nvSpPr>
          <p:spPr>
            <a:xfrm>
              <a:off x="7170274" y="3903669"/>
              <a:ext cx="989100" cy="987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p:nvPr/>
          </p:nvSpPr>
          <p:spPr>
            <a:xfrm rot="10800000">
              <a:off x="8154757" y="3903682"/>
              <a:ext cx="989100" cy="9879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p:nvPr/>
          </p:nvSpPr>
          <p:spPr>
            <a:xfrm>
              <a:off x="0" y="4891594"/>
              <a:ext cx="9144000" cy="2520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 name="Google Shape;35;p4"/>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6" name="Google Shape;36;p4"/>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7" name="Google Shape;37;p4"/>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 name="Shape 38"/>
        <p:cNvGrpSpPr/>
        <p:nvPr/>
      </p:nvGrpSpPr>
      <p:grpSpPr>
        <a:xfrm>
          <a:off x="0" y="0"/>
          <a:ext cx="0" cy="0"/>
          <a:chOff x="0" y="0"/>
          <a:chExt cx="0" cy="0"/>
        </a:xfrm>
      </p:grpSpPr>
      <p:sp>
        <p:nvSpPr>
          <p:cNvPr id="39" name="Google Shape;39;p5"/>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0" name="Google Shape;40;p5"/>
          <p:cNvSpPr txBox="1"/>
          <p:nvPr>
            <p:ph idx="1" type="body"/>
          </p:nvPr>
        </p:nvSpPr>
        <p:spPr>
          <a:xfrm>
            <a:off x="311700" y="1229975"/>
            <a:ext cx="3999900" cy="33390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1" name="Google Shape;41;p5"/>
          <p:cNvSpPr txBox="1"/>
          <p:nvPr>
            <p:ph idx="2" type="body"/>
          </p:nvPr>
        </p:nvSpPr>
        <p:spPr>
          <a:xfrm>
            <a:off x="4832400" y="1229975"/>
            <a:ext cx="3999900" cy="33390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2" name="Google Shape;42;p5"/>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p6"/>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5" name="Google Shape;45;p6"/>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8" name="Google Shape;48;p7"/>
          <p:cNvSpPr txBox="1"/>
          <p:nvPr>
            <p:ph idx="1" type="body"/>
          </p:nvPr>
        </p:nvSpPr>
        <p:spPr>
          <a:xfrm>
            <a:off x="311700" y="1465804"/>
            <a:ext cx="2808000" cy="31032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9" name="Google Shape;49;p7"/>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50" name="Shape 50"/>
        <p:cNvGrpSpPr/>
        <p:nvPr/>
      </p:nvGrpSpPr>
      <p:grpSpPr>
        <a:xfrm>
          <a:off x="0" y="0"/>
          <a:ext cx="0" cy="0"/>
          <a:chOff x="0" y="0"/>
          <a:chExt cx="0" cy="0"/>
        </a:xfrm>
      </p:grpSpPr>
      <p:grpSp>
        <p:nvGrpSpPr>
          <p:cNvPr id="51" name="Google Shape;51;p8"/>
          <p:cNvGrpSpPr/>
          <p:nvPr/>
        </p:nvGrpSpPr>
        <p:grpSpPr>
          <a:xfrm>
            <a:off x="6098378" y="5"/>
            <a:ext cx="3045625" cy="2030570"/>
            <a:chOff x="6098378" y="5"/>
            <a:chExt cx="3045625" cy="2030570"/>
          </a:xfrm>
        </p:grpSpPr>
        <p:sp>
          <p:nvSpPr>
            <p:cNvPr id="52" name="Google Shape;52;p8"/>
            <p:cNvSpPr/>
            <p:nvPr/>
          </p:nvSpPr>
          <p:spPr>
            <a:xfrm>
              <a:off x="8128803" y="16"/>
              <a:ext cx="1015200" cy="1015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8"/>
            <p:cNvSpPr/>
            <p:nvPr/>
          </p:nvSpPr>
          <p:spPr>
            <a:xfrm flipH="1">
              <a:off x="7113463" y="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8"/>
            <p:cNvSpPr/>
            <p:nvPr/>
          </p:nvSpPr>
          <p:spPr>
            <a:xfrm flipH="1" rot="10800000">
              <a:off x="7113588" y="107"/>
              <a:ext cx="1015200" cy="10152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8"/>
            <p:cNvSpPr/>
            <p:nvPr/>
          </p:nvSpPr>
          <p:spPr>
            <a:xfrm rot="10800000">
              <a:off x="6098378" y="97"/>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8"/>
            <p:cNvSpPr/>
            <p:nvPr/>
          </p:nvSpPr>
          <p:spPr>
            <a:xfrm rot="10800000">
              <a:off x="8128789" y="101537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 name="Google Shape;57;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58" name="Google Shape;58;p8"/>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9" name="Shape 59"/>
        <p:cNvGrpSpPr/>
        <p:nvPr/>
      </p:nvGrpSpPr>
      <p:grpSpPr>
        <a:xfrm>
          <a:off x="0" y="0"/>
          <a:ext cx="0" cy="0"/>
          <a:chOff x="0" y="0"/>
          <a:chExt cx="0" cy="0"/>
        </a:xfrm>
      </p:grpSpPr>
      <p:sp>
        <p:nvSpPr>
          <p:cNvPr id="60" name="Google Shape;60;p9"/>
          <p:cNvSpPr/>
          <p:nvPr/>
        </p:nvSpPr>
        <p:spPr>
          <a:xfrm>
            <a:off x="4572000" y="-1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1" name="Google Shape;6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62" name="Google Shape;62;p9"/>
          <p:cNvSpPr txBox="1"/>
          <p:nvPr>
            <p:ph type="title"/>
          </p:nvPr>
        </p:nvSpPr>
        <p:spPr>
          <a:xfrm>
            <a:off x="265500" y="1151100"/>
            <a:ext cx="4045200" cy="15645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63" name="Google Shape;63;p9"/>
          <p:cNvSpPr txBox="1"/>
          <p:nvPr>
            <p:ph idx="1" type="subTitle"/>
          </p:nvPr>
        </p:nvSpPr>
        <p:spPr>
          <a:xfrm>
            <a:off x="265500" y="2769001"/>
            <a:ext cx="4045200" cy="12693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4" name="Google Shape;64;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65" name="Google Shape;65;p9"/>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6" name="Shape 66"/>
        <p:cNvGrpSpPr/>
        <p:nvPr/>
      </p:nvGrpSpPr>
      <p:grpSpPr>
        <a:xfrm>
          <a:off x="0" y="0"/>
          <a:ext cx="0" cy="0"/>
          <a:chOff x="0" y="0"/>
          <a:chExt cx="0" cy="0"/>
        </a:xfrm>
      </p:grpSpPr>
      <p:sp>
        <p:nvSpPr>
          <p:cNvPr id="67" name="Google Shape;67;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68" name="Google Shape;68;p10"/>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69" name="Shape 69"/>
        <p:cNvGrpSpPr/>
        <p:nvPr/>
      </p:nvGrpSpPr>
      <p:grpSpPr>
        <a:xfrm>
          <a:off x="0" y="0"/>
          <a:ext cx="0" cy="0"/>
          <a:chOff x="0" y="0"/>
          <a:chExt cx="0" cy="0"/>
        </a:xfrm>
      </p:grpSpPr>
      <p:grpSp>
        <p:nvGrpSpPr>
          <p:cNvPr id="70" name="Google Shape;70;p11"/>
          <p:cNvGrpSpPr/>
          <p:nvPr/>
        </p:nvGrpSpPr>
        <p:grpSpPr>
          <a:xfrm>
            <a:off x="6098378" y="5"/>
            <a:ext cx="3045625" cy="2030570"/>
            <a:chOff x="6098378" y="5"/>
            <a:chExt cx="3045625" cy="2030570"/>
          </a:xfrm>
        </p:grpSpPr>
        <p:sp>
          <p:nvSpPr>
            <p:cNvPr id="71" name="Google Shape;71;p11"/>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1"/>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1"/>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1"/>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1"/>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6" name="Google Shape;76;p11"/>
          <p:cNvSpPr txBox="1"/>
          <p:nvPr>
            <p:ph hasCustomPrompt="1" type="title"/>
          </p:nvPr>
        </p:nvSpPr>
        <p:spPr>
          <a:xfrm>
            <a:off x="311700" y="1256050"/>
            <a:ext cx="8520600" cy="20307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77" name="Google Shape;77;p11"/>
          <p:cNvSpPr txBox="1"/>
          <p:nvPr>
            <p:ph idx="1" type="body"/>
          </p:nvPr>
        </p:nvSpPr>
        <p:spPr>
          <a:xfrm>
            <a:off x="311700" y="3369225"/>
            <a:ext cx="8520600" cy="1281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lt1"/>
              </a:buClr>
              <a:buSzPts val="1800"/>
              <a:buChar char="●"/>
              <a:defRPr>
                <a:solidFill>
                  <a:schemeClr val="lt1"/>
                </a:solidFill>
              </a:defRPr>
            </a:lvl1pPr>
            <a:lvl2pPr indent="-317500" lvl="1" marL="914400" algn="ctr">
              <a:spcBef>
                <a:spcPts val="0"/>
              </a:spcBef>
              <a:spcAft>
                <a:spcPts val="0"/>
              </a:spcAft>
              <a:buClr>
                <a:schemeClr val="lt1"/>
              </a:buClr>
              <a:buSzPts val="1400"/>
              <a:buChar char="○"/>
              <a:defRPr>
                <a:solidFill>
                  <a:schemeClr val="lt1"/>
                </a:solidFill>
              </a:defRPr>
            </a:lvl2pPr>
            <a:lvl3pPr indent="-317500" lvl="2" marL="1371600" algn="ctr">
              <a:spcBef>
                <a:spcPts val="0"/>
              </a:spcBef>
              <a:spcAft>
                <a:spcPts val="0"/>
              </a:spcAft>
              <a:buClr>
                <a:schemeClr val="lt1"/>
              </a:buClr>
              <a:buSzPts val="1400"/>
              <a:buChar char="■"/>
              <a:defRPr>
                <a:solidFill>
                  <a:schemeClr val="lt1"/>
                </a:solidFill>
              </a:defRPr>
            </a:lvl3pPr>
            <a:lvl4pPr indent="-317500" lvl="3" marL="1828800" algn="ctr">
              <a:spcBef>
                <a:spcPts val="0"/>
              </a:spcBef>
              <a:spcAft>
                <a:spcPts val="0"/>
              </a:spcAft>
              <a:buClr>
                <a:schemeClr val="lt1"/>
              </a:buClr>
              <a:buSzPts val="1400"/>
              <a:buChar char="●"/>
              <a:defRPr>
                <a:solidFill>
                  <a:schemeClr val="lt1"/>
                </a:solidFill>
              </a:defRPr>
            </a:lvl4pPr>
            <a:lvl5pPr indent="-317500" lvl="4" marL="2286000" algn="ctr">
              <a:spcBef>
                <a:spcPts val="0"/>
              </a:spcBef>
              <a:spcAft>
                <a:spcPts val="0"/>
              </a:spcAft>
              <a:buClr>
                <a:schemeClr val="lt1"/>
              </a:buClr>
              <a:buSzPts val="1400"/>
              <a:buChar char="○"/>
              <a:defRPr>
                <a:solidFill>
                  <a:schemeClr val="lt1"/>
                </a:solidFill>
              </a:defRPr>
            </a:lvl5pPr>
            <a:lvl6pPr indent="-317500" lvl="5" marL="2743200" algn="ctr">
              <a:spcBef>
                <a:spcPts val="0"/>
              </a:spcBef>
              <a:spcAft>
                <a:spcPts val="0"/>
              </a:spcAft>
              <a:buClr>
                <a:schemeClr val="lt1"/>
              </a:buClr>
              <a:buSzPts val="1400"/>
              <a:buChar char="■"/>
              <a:defRPr>
                <a:solidFill>
                  <a:schemeClr val="lt1"/>
                </a:solidFill>
              </a:defRPr>
            </a:lvl6pPr>
            <a:lvl7pPr indent="-317500" lvl="6" marL="3200400" algn="ctr">
              <a:spcBef>
                <a:spcPts val="0"/>
              </a:spcBef>
              <a:spcAft>
                <a:spcPts val="0"/>
              </a:spcAft>
              <a:buClr>
                <a:schemeClr val="lt1"/>
              </a:buClr>
              <a:buSzPts val="1400"/>
              <a:buChar char="●"/>
              <a:defRPr>
                <a:solidFill>
                  <a:schemeClr val="lt1"/>
                </a:solidFill>
              </a:defRPr>
            </a:lvl7pPr>
            <a:lvl8pPr indent="-317500" lvl="7" marL="3657600" algn="ctr">
              <a:spcBef>
                <a:spcPts val="0"/>
              </a:spcBef>
              <a:spcAft>
                <a:spcPts val="0"/>
              </a:spcAft>
              <a:buClr>
                <a:schemeClr val="lt1"/>
              </a:buClr>
              <a:buSzPts val="1400"/>
              <a:buChar char="○"/>
              <a:defRPr>
                <a:solidFill>
                  <a:schemeClr val="lt1"/>
                </a:solidFill>
              </a:defRPr>
            </a:lvl8pPr>
            <a:lvl9pPr indent="-317500" lvl="8" marL="4114800" algn="ctr">
              <a:spcBef>
                <a:spcPts val="0"/>
              </a:spcBef>
              <a:spcAft>
                <a:spcPts val="0"/>
              </a:spcAft>
              <a:buClr>
                <a:schemeClr val="lt1"/>
              </a:buClr>
              <a:buSzPts val="1400"/>
              <a:buChar char="■"/>
              <a:defRPr>
                <a:solidFill>
                  <a:schemeClr val="lt1"/>
                </a:solidFill>
              </a:defRPr>
            </a:lvl9pPr>
          </a:lstStyle>
          <a:p/>
        </p:txBody>
      </p:sp>
      <p:sp>
        <p:nvSpPr>
          <p:cNvPr id="78" name="Google Shape;78;p11"/>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
        <p:nvSpPr>
          <p:cNvPr id="80" name="Google Shape;80;p12"/>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eometric">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p:txBody>
      </p:sp>
      <p:sp>
        <p:nvSpPr>
          <p:cNvPr id="7" name="Google Shape;7;p1"/>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indent="-317500" lvl="1" marL="9144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indent="-317500" lvl="2" marL="13716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indent="-317500" lvl="3" marL="18288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indent="-317500" lvl="4" marL="22860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indent="-317500" lvl="5" marL="27432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indent="-317500" lvl="6" marL="32004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indent="-317500" lvl="7" marL="36576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indent="-317500" lvl="8" marL="41148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1"/>
                </a:solidFill>
                <a:latin typeface="Roboto"/>
                <a:ea typeface="Roboto"/>
                <a:cs typeface="Roboto"/>
                <a:sym typeface="Roboto"/>
              </a:defRPr>
            </a:lvl1pPr>
            <a:lvl2pPr lvl="1" algn="r">
              <a:buNone/>
              <a:defRPr sz="1000">
                <a:solidFill>
                  <a:schemeClr val="lt1"/>
                </a:solidFill>
                <a:latin typeface="Roboto"/>
                <a:ea typeface="Roboto"/>
                <a:cs typeface="Roboto"/>
                <a:sym typeface="Roboto"/>
              </a:defRPr>
            </a:lvl2pPr>
            <a:lvl3pPr lvl="2" algn="r">
              <a:buNone/>
              <a:defRPr sz="1000">
                <a:solidFill>
                  <a:schemeClr val="lt1"/>
                </a:solidFill>
                <a:latin typeface="Roboto"/>
                <a:ea typeface="Roboto"/>
                <a:cs typeface="Roboto"/>
                <a:sym typeface="Roboto"/>
              </a:defRPr>
            </a:lvl3pPr>
            <a:lvl4pPr lvl="3" algn="r">
              <a:buNone/>
              <a:defRPr sz="1000">
                <a:solidFill>
                  <a:schemeClr val="lt1"/>
                </a:solidFill>
                <a:latin typeface="Roboto"/>
                <a:ea typeface="Roboto"/>
                <a:cs typeface="Roboto"/>
                <a:sym typeface="Roboto"/>
              </a:defRPr>
            </a:lvl4pPr>
            <a:lvl5pPr lvl="4" algn="r">
              <a:buNone/>
              <a:defRPr sz="1000">
                <a:solidFill>
                  <a:schemeClr val="lt1"/>
                </a:solidFill>
                <a:latin typeface="Roboto"/>
                <a:ea typeface="Roboto"/>
                <a:cs typeface="Roboto"/>
                <a:sym typeface="Roboto"/>
              </a:defRPr>
            </a:lvl5pPr>
            <a:lvl6pPr lvl="5" algn="r">
              <a:buNone/>
              <a:defRPr sz="1000">
                <a:solidFill>
                  <a:schemeClr val="lt1"/>
                </a:solidFill>
                <a:latin typeface="Roboto"/>
                <a:ea typeface="Roboto"/>
                <a:cs typeface="Roboto"/>
                <a:sym typeface="Roboto"/>
              </a:defRPr>
            </a:lvl6pPr>
            <a:lvl7pPr lvl="6" algn="r">
              <a:buNone/>
              <a:defRPr sz="1000">
                <a:solidFill>
                  <a:schemeClr val="lt1"/>
                </a:solidFill>
                <a:latin typeface="Roboto"/>
                <a:ea typeface="Roboto"/>
                <a:cs typeface="Roboto"/>
                <a:sym typeface="Roboto"/>
              </a:defRPr>
            </a:lvl7pPr>
            <a:lvl8pPr lvl="7" algn="r">
              <a:buNone/>
              <a:defRPr sz="1000">
                <a:solidFill>
                  <a:schemeClr val="lt1"/>
                </a:solidFill>
                <a:latin typeface="Roboto"/>
                <a:ea typeface="Roboto"/>
                <a:cs typeface="Roboto"/>
                <a:sym typeface="Roboto"/>
              </a:defRPr>
            </a:lvl8pPr>
            <a:lvl9pPr lvl="8" algn="r">
              <a:buNone/>
              <a:defRPr sz="1000">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1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5.jpg"/><Relationship Id="rId4" Type="http://schemas.openxmlformats.org/officeDocument/2006/relationships/image" Target="../media/image26.jpg"/><Relationship Id="rId5" Type="http://schemas.openxmlformats.org/officeDocument/2006/relationships/image" Target="../media/image2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6.jpg"/><Relationship Id="rId4" Type="http://schemas.openxmlformats.org/officeDocument/2006/relationships/image" Target="../media/image1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8.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8.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1.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3"/>
          <p:cNvSpPr txBox="1"/>
          <p:nvPr>
            <p:ph type="ctrTitle"/>
          </p:nvPr>
        </p:nvSpPr>
        <p:spPr>
          <a:xfrm>
            <a:off x="729450" y="1322450"/>
            <a:ext cx="8264400" cy="1664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St John’s TEDS Day</a:t>
            </a:r>
            <a:endParaRPr/>
          </a:p>
          <a:p>
            <a:pPr indent="0" lvl="0" marL="0" rtl="0" algn="l">
              <a:spcBef>
                <a:spcPts val="0"/>
              </a:spcBef>
              <a:spcAft>
                <a:spcPts val="0"/>
              </a:spcAft>
              <a:buNone/>
            </a:pPr>
            <a:r>
              <a:rPr lang="en"/>
              <a:t>Together Everyone Doing Science</a:t>
            </a:r>
            <a:endParaRPr/>
          </a:p>
        </p:txBody>
      </p:sp>
      <p:sp>
        <p:nvSpPr>
          <p:cNvPr id="86" name="Google Shape;86;p13"/>
          <p:cNvSpPr txBox="1"/>
          <p:nvPr>
            <p:ph idx="1" type="subTitle"/>
          </p:nvPr>
        </p:nvSpPr>
        <p:spPr>
          <a:xfrm>
            <a:off x="1876801" y="3448650"/>
            <a:ext cx="5235000" cy="432900"/>
          </a:xfrm>
          <a:prstGeom prst="rect">
            <a:avLst/>
          </a:prstGeom>
        </p:spPr>
        <p:txBody>
          <a:bodyPr anchorCtr="0" anchor="t" bIns="91425" lIns="91425" spcFirstLastPara="1" rIns="91425" wrap="square" tIns="91425">
            <a:noAutofit/>
          </a:bodyPr>
          <a:lstStyle/>
          <a:p>
            <a:pPr indent="0" lvl="0" marL="0" rtl="0" algn="l">
              <a:lnSpc>
                <a:spcPct val="80000"/>
              </a:lnSpc>
              <a:spcBef>
                <a:spcPts val="0"/>
              </a:spcBef>
              <a:spcAft>
                <a:spcPts val="0"/>
              </a:spcAft>
              <a:buSzPts val="1018"/>
              <a:buNone/>
            </a:pPr>
            <a:r>
              <a:rPr lang="en" sz="3142"/>
              <a:t>Tuesday 14th June 2022</a:t>
            </a:r>
            <a:endParaRPr sz="3142"/>
          </a:p>
        </p:txBody>
      </p:sp>
      <p:pic>
        <p:nvPicPr>
          <p:cNvPr id="87" name="Google Shape;87;p13"/>
          <p:cNvPicPr preferRelativeResize="0"/>
          <p:nvPr/>
        </p:nvPicPr>
        <p:blipFill>
          <a:blip r:embed="rId3">
            <a:alphaModFix/>
          </a:blip>
          <a:stretch>
            <a:fillRect/>
          </a:stretch>
        </p:blipFill>
        <p:spPr>
          <a:xfrm>
            <a:off x="152400" y="152400"/>
            <a:ext cx="885825" cy="885825"/>
          </a:xfrm>
          <a:prstGeom prst="rect">
            <a:avLst/>
          </a:prstGeom>
          <a:noFill/>
          <a:ln>
            <a:noFill/>
          </a:ln>
        </p:spPr>
      </p:pic>
      <p:pic>
        <p:nvPicPr>
          <p:cNvPr id="88" name="Google Shape;88;p13"/>
          <p:cNvPicPr preferRelativeResize="0"/>
          <p:nvPr/>
        </p:nvPicPr>
        <p:blipFill>
          <a:blip r:embed="rId4">
            <a:alphaModFix/>
          </a:blip>
          <a:stretch>
            <a:fillRect/>
          </a:stretch>
        </p:blipFill>
        <p:spPr>
          <a:xfrm>
            <a:off x="7192375" y="138113"/>
            <a:ext cx="933450" cy="914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2"/>
        </a:solidFill>
      </p:bgPr>
    </p:bg>
    <p:spTree>
      <p:nvGrpSpPr>
        <p:cNvPr id="92" name="Shape 92"/>
        <p:cNvGrpSpPr/>
        <p:nvPr/>
      </p:nvGrpSpPr>
      <p:grpSpPr>
        <a:xfrm>
          <a:off x="0" y="0"/>
          <a:ext cx="0" cy="0"/>
          <a:chOff x="0" y="0"/>
          <a:chExt cx="0" cy="0"/>
        </a:xfrm>
      </p:grpSpPr>
      <p:sp>
        <p:nvSpPr>
          <p:cNvPr id="93" name="Google Shape;93;p14"/>
          <p:cNvSpPr txBox="1"/>
          <p:nvPr>
            <p:ph type="title"/>
          </p:nvPr>
        </p:nvSpPr>
        <p:spPr>
          <a:xfrm>
            <a:off x="311700" y="295225"/>
            <a:ext cx="8520600" cy="607800"/>
          </a:xfrm>
          <a:prstGeom prst="rect">
            <a:avLst/>
          </a:prstGeom>
        </p:spPr>
        <p:txBody>
          <a:bodyPr anchorCtr="0" anchor="t" bIns="91425" lIns="91425" spcFirstLastPara="1" rIns="91425" wrap="square" tIns="91425">
            <a:normAutofit fontScale="90000"/>
          </a:bodyPr>
          <a:lstStyle/>
          <a:p>
            <a:pPr indent="457200" lvl="0" marL="2743200" rtl="0" algn="l">
              <a:spcBef>
                <a:spcPts val="0"/>
              </a:spcBef>
              <a:spcAft>
                <a:spcPts val="0"/>
              </a:spcAft>
              <a:buNone/>
            </a:pPr>
            <a:r>
              <a:rPr b="1" lang="en" sz="5111">
                <a:solidFill>
                  <a:schemeClr val="lt1"/>
                </a:solidFill>
              </a:rPr>
              <a:t>St John’s</a:t>
            </a:r>
            <a:r>
              <a:rPr lang="en"/>
              <a:t>  </a:t>
            </a:r>
            <a:endParaRPr/>
          </a:p>
        </p:txBody>
      </p:sp>
      <p:pic>
        <p:nvPicPr>
          <p:cNvPr id="94" name="Google Shape;94;p14"/>
          <p:cNvPicPr preferRelativeResize="0"/>
          <p:nvPr/>
        </p:nvPicPr>
        <p:blipFill>
          <a:blip r:embed="rId3">
            <a:alphaModFix/>
          </a:blip>
          <a:stretch>
            <a:fillRect/>
          </a:stretch>
        </p:blipFill>
        <p:spPr>
          <a:xfrm>
            <a:off x="2502100" y="1167900"/>
            <a:ext cx="4495475" cy="3454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8" name="Shape 98"/>
        <p:cNvGrpSpPr/>
        <p:nvPr/>
      </p:nvGrpSpPr>
      <p:grpSpPr>
        <a:xfrm>
          <a:off x="0" y="0"/>
          <a:ext cx="0" cy="0"/>
          <a:chOff x="0" y="0"/>
          <a:chExt cx="0" cy="0"/>
        </a:xfrm>
      </p:grpSpPr>
      <p:sp>
        <p:nvSpPr>
          <p:cNvPr id="99" name="Google Shape;99;p15"/>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00" name="Google Shape;100;p15"/>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t/>
            </a:r>
            <a:endParaRPr/>
          </a:p>
        </p:txBody>
      </p:sp>
      <p:pic>
        <p:nvPicPr>
          <p:cNvPr id="101" name="Google Shape;101;p15"/>
          <p:cNvPicPr preferRelativeResize="0"/>
          <p:nvPr/>
        </p:nvPicPr>
        <p:blipFill>
          <a:blip r:embed="rId3">
            <a:alphaModFix/>
          </a:blip>
          <a:stretch>
            <a:fillRect/>
          </a:stretch>
        </p:blipFill>
        <p:spPr>
          <a:xfrm>
            <a:off x="1903589" y="431537"/>
            <a:ext cx="5336826" cy="4280425"/>
          </a:xfrm>
          <a:prstGeom prst="rect">
            <a:avLst/>
          </a:prstGeom>
          <a:noFill/>
          <a:ln>
            <a:noFill/>
          </a:ln>
        </p:spPr>
      </p:pic>
      <p:sp>
        <p:nvSpPr>
          <p:cNvPr id="102" name="Google Shape;102;p15"/>
          <p:cNvSpPr/>
          <p:nvPr/>
        </p:nvSpPr>
        <p:spPr>
          <a:xfrm>
            <a:off x="5862350" y="48425"/>
            <a:ext cx="3182400" cy="2070000"/>
          </a:xfrm>
          <a:prstGeom prst="wedgeEllipseCallout">
            <a:avLst>
              <a:gd fmla="val -49180" name="adj1"/>
              <a:gd fmla="val 46493"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3000">
                <a:latin typeface="Comic Sans MS"/>
                <a:ea typeface="Comic Sans MS"/>
                <a:cs typeface="Comic Sans MS"/>
                <a:sym typeface="Comic Sans MS"/>
              </a:rPr>
              <a:t>My biscuit has fallen in my tea again</a:t>
            </a:r>
            <a:r>
              <a:rPr lang="en" sz="3000">
                <a:latin typeface="Comic Sans MS"/>
                <a:ea typeface="Comic Sans MS"/>
                <a:cs typeface="Comic Sans MS"/>
                <a:sym typeface="Comic Sans MS"/>
              </a:rPr>
              <a:t>! </a:t>
            </a:r>
            <a:endParaRPr sz="3000">
              <a:latin typeface="Comic Sans MS"/>
              <a:ea typeface="Comic Sans MS"/>
              <a:cs typeface="Comic Sans MS"/>
              <a:sym typeface="Comic Sans MS"/>
            </a:endParaRPr>
          </a:p>
        </p:txBody>
      </p:sp>
      <p:sp>
        <p:nvSpPr>
          <p:cNvPr id="103" name="Google Shape;103;p15"/>
          <p:cNvSpPr/>
          <p:nvPr/>
        </p:nvSpPr>
        <p:spPr>
          <a:xfrm>
            <a:off x="483375" y="431525"/>
            <a:ext cx="2292900" cy="1303800"/>
          </a:xfrm>
          <a:prstGeom prst="cloudCallout">
            <a:avLst>
              <a:gd fmla="val 67837" name="adj1"/>
              <a:gd fmla="val -3246"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600">
                <a:latin typeface="Comic Sans MS"/>
                <a:ea typeface="Comic Sans MS"/>
                <a:cs typeface="Comic Sans MS"/>
                <a:sym typeface="Comic Sans MS"/>
              </a:rPr>
              <a:t>Not again!!!</a:t>
            </a:r>
            <a:endParaRPr b="1" sz="2600">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6"/>
          <p:cNvSpPr txBox="1"/>
          <p:nvPr>
            <p:ph type="title"/>
          </p:nvPr>
        </p:nvSpPr>
        <p:spPr>
          <a:xfrm>
            <a:off x="311700" y="237825"/>
            <a:ext cx="8520600" cy="9921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Everyone knows know how much teachers love their tea breaks (and biscuits).</a:t>
            </a:r>
            <a:endParaRPr/>
          </a:p>
        </p:txBody>
      </p:sp>
      <p:sp>
        <p:nvSpPr>
          <p:cNvPr id="109" name="Google Shape;109;p16"/>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200">
                <a:solidFill>
                  <a:srgbClr val="666666"/>
                </a:solidFill>
                <a:highlight>
                  <a:srgbClr val="FFFFFF"/>
                </a:highlight>
                <a:latin typeface="Arial"/>
                <a:ea typeface="Arial"/>
                <a:cs typeface="Arial"/>
                <a:sym typeface="Arial"/>
              </a:rPr>
              <a:t>The teachers are having so much difficulty in finding a biscuit that they can dunk into their cuppa, without it breaking off quickly. They are getting so frustrated with the sludge left at the bottom of the cup that they have decided: “Enough is enough!!”</a:t>
            </a:r>
            <a:endParaRPr sz="2200">
              <a:solidFill>
                <a:srgbClr val="666666"/>
              </a:solidFill>
              <a:highlight>
                <a:srgbClr val="FFFFFF"/>
              </a:highlight>
              <a:latin typeface="Arial"/>
              <a:ea typeface="Arial"/>
              <a:cs typeface="Arial"/>
              <a:sym typeface="Arial"/>
            </a:endParaRPr>
          </a:p>
          <a:p>
            <a:pPr indent="0" lvl="0" marL="0" rtl="0" algn="l">
              <a:spcBef>
                <a:spcPts val="1200"/>
              </a:spcBef>
              <a:spcAft>
                <a:spcPts val="1200"/>
              </a:spcAft>
              <a:buNone/>
            </a:pPr>
            <a:r>
              <a:rPr lang="en" sz="2200">
                <a:solidFill>
                  <a:srgbClr val="666666"/>
                </a:solidFill>
                <a:highlight>
                  <a:srgbClr val="FFFFFF"/>
                </a:highlight>
                <a:latin typeface="Arial"/>
                <a:ea typeface="Arial"/>
                <a:cs typeface="Arial"/>
                <a:sym typeface="Arial"/>
              </a:rPr>
              <a:t>St John’s children are </a:t>
            </a:r>
            <a:r>
              <a:rPr lang="en" sz="2200">
                <a:solidFill>
                  <a:srgbClr val="666666"/>
                </a:solidFill>
                <a:highlight>
                  <a:srgbClr val="FFFFFF"/>
                </a:highlight>
                <a:latin typeface="Arial"/>
                <a:ea typeface="Arial"/>
                <a:cs typeface="Arial"/>
                <a:sym typeface="Arial"/>
              </a:rPr>
              <a:t>amazing</a:t>
            </a:r>
            <a:r>
              <a:rPr lang="en" sz="2200">
                <a:solidFill>
                  <a:srgbClr val="666666"/>
                </a:solidFill>
                <a:highlight>
                  <a:srgbClr val="FFFFFF"/>
                </a:highlight>
                <a:latin typeface="Arial"/>
                <a:ea typeface="Arial"/>
                <a:cs typeface="Arial"/>
                <a:sym typeface="Arial"/>
              </a:rPr>
              <a:t> scientists, so Mrs Casewell thinks you are the perfect team for the job! </a:t>
            </a:r>
            <a:endParaRPr sz="3000"/>
          </a:p>
        </p:txBody>
      </p:sp>
      <p:pic>
        <p:nvPicPr>
          <p:cNvPr id="110" name="Google Shape;110;p16"/>
          <p:cNvPicPr preferRelativeResize="0"/>
          <p:nvPr/>
        </p:nvPicPr>
        <p:blipFill>
          <a:blip r:embed="rId3">
            <a:alphaModFix/>
          </a:blip>
          <a:stretch>
            <a:fillRect/>
          </a:stretch>
        </p:blipFill>
        <p:spPr>
          <a:xfrm>
            <a:off x="5031100" y="3442150"/>
            <a:ext cx="1330701" cy="13307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7"/>
          <p:cNvSpPr txBox="1"/>
          <p:nvPr>
            <p:ph type="title"/>
          </p:nvPr>
        </p:nvSpPr>
        <p:spPr>
          <a:xfrm>
            <a:off x="311700" y="410000"/>
            <a:ext cx="8520600" cy="6078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1200"/>
              </a:spcAft>
              <a:buSzPts val="990"/>
              <a:buNone/>
            </a:pPr>
            <a:r>
              <a:rPr b="1" lang="en" sz="2680">
                <a:highlight>
                  <a:srgbClr val="FFFFFF"/>
                </a:highlight>
                <a:latin typeface="Arial"/>
                <a:ea typeface="Arial"/>
                <a:cs typeface="Arial"/>
                <a:sym typeface="Arial"/>
              </a:rPr>
              <a:t>Can you help keep all the teachers happy and solve their problem?</a:t>
            </a:r>
            <a:endParaRPr b="1" sz="3320"/>
          </a:p>
        </p:txBody>
      </p:sp>
      <p:sp>
        <p:nvSpPr>
          <p:cNvPr id="116" name="Google Shape;116;p17"/>
          <p:cNvSpPr txBox="1"/>
          <p:nvPr>
            <p:ph idx="1" type="body"/>
          </p:nvPr>
        </p:nvSpPr>
        <p:spPr>
          <a:xfrm>
            <a:off x="273425" y="1373350"/>
            <a:ext cx="8520600" cy="33390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sz="3000">
                <a:solidFill>
                  <a:srgbClr val="666666"/>
                </a:solidFill>
                <a:highlight>
                  <a:srgbClr val="FFFFFF"/>
                </a:highlight>
                <a:latin typeface="Arial"/>
                <a:ea typeface="Arial"/>
                <a:cs typeface="Arial"/>
                <a:sym typeface="Arial"/>
              </a:rPr>
              <a:t>The question is…</a:t>
            </a:r>
            <a:endParaRPr sz="3000">
              <a:solidFill>
                <a:srgbClr val="666666"/>
              </a:solidFill>
              <a:highlight>
                <a:srgbClr val="FFFFFF"/>
              </a:highlight>
              <a:latin typeface="Arial"/>
              <a:ea typeface="Arial"/>
              <a:cs typeface="Arial"/>
              <a:sym typeface="Arial"/>
            </a:endParaRPr>
          </a:p>
          <a:p>
            <a:pPr indent="0" lvl="0" marL="0" rtl="0" algn="l">
              <a:spcBef>
                <a:spcPts val="1200"/>
              </a:spcBef>
              <a:spcAft>
                <a:spcPts val="0"/>
              </a:spcAft>
              <a:buNone/>
            </a:pPr>
            <a:r>
              <a:t/>
            </a:r>
            <a:endParaRPr sz="3000">
              <a:solidFill>
                <a:srgbClr val="666666"/>
              </a:solidFill>
              <a:highlight>
                <a:srgbClr val="FFFFFF"/>
              </a:highlight>
              <a:latin typeface="Arial"/>
              <a:ea typeface="Arial"/>
              <a:cs typeface="Arial"/>
              <a:sym typeface="Arial"/>
            </a:endParaRPr>
          </a:p>
          <a:p>
            <a:pPr indent="0" lvl="0" marL="0" rtl="0" algn="ctr">
              <a:spcBef>
                <a:spcPts val="1200"/>
              </a:spcBef>
              <a:spcAft>
                <a:spcPts val="0"/>
              </a:spcAft>
              <a:buNone/>
            </a:pPr>
            <a:r>
              <a:rPr lang="en" sz="4200">
                <a:highlight>
                  <a:srgbClr val="FFFFFF"/>
                </a:highlight>
                <a:latin typeface="Arial"/>
                <a:ea typeface="Arial"/>
                <a:cs typeface="Arial"/>
                <a:sym typeface="Arial"/>
              </a:rPr>
              <a:t> </a:t>
            </a:r>
            <a:r>
              <a:rPr b="1" lang="en" sz="4200">
                <a:highlight>
                  <a:srgbClr val="FFFFFF"/>
                </a:highlight>
                <a:latin typeface="Arial"/>
                <a:ea typeface="Arial"/>
                <a:cs typeface="Arial"/>
                <a:sym typeface="Arial"/>
              </a:rPr>
              <a:t>Which biscuit is the best dunker?</a:t>
            </a:r>
            <a:endParaRPr b="1" sz="5000"/>
          </a:p>
          <a:p>
            <a:pPr indent="0" lvl="0" marL="0" rtl="0" algn="l">
              <a:spcBef>
                <a:spcPts val="1200"/>
              </a:spcBef>
              <a:spcAft>
                <a:spcPts val="1200"/>
              </a:spcAft>
              <a:buNone/>
            </a:pPr>
            <a:r>
              <a:t/>
            </a:r>
            <a:endParaRPr/>
          </a:p>
        </p:txBody>
      </p:sp>
      <p:pic>
        <p:nvPicPr>
          <p:cNvPr id="117" name="Google Shape;117;p17"/>
          <p:cNvPicPr preferRelativeResize="0"/>
          <p:nvPr/>
        </p:nvPicPr>
        <p:blipFill>
          <a:blip r:embed="rId3">
            <a:alphaModFix/>
          </a:blip>
          <a:stretch>
            <a:fillRect/>
          </a:stretch>
        </p:blipFill>
        <p:spPr>
          <a:xfrm>
            <a:off x="7013400" y="1143000"/>
            <a:ext cx="1905000" cy="1428750"/>
          </a:xfrm>
          <a:prstGeom prst="rect">
            <a:avLst/>
          </a:prstGeom>
          <a:noFill/>
          <a:ln>
            <a:noFill/>
          </a:ln>
        </p:spPr>
      </p:pic>
      <p:pic>
        <p:nvPicPr>
          <p:cNvPr id="118" name="Google Shape;118;p17"/>
          <p:cNvPicPr preferRelativeResize="0"/>
          <p:nvPr/>
        </p:nvPicPr>
        <p:blipFill>
          <a:blip r:embed="rId4">
            <a:alphaModFix/>
          </a:blip>
          <a:stretch>
            <a:fillRect/>
          </a:stretch>
        </p:blipFill>
        <p:spPr>
          <a:xfrm>
            <a:off x="162625" y="3276425"/>
            <a:ext cx="1855575" cy="1544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8"/>
          <p:cNvSpPr txBox="1"/>
          <p:nvPr>
            <p:ph type="title"/>
          </p:nvPr>
        </p:nvSpPr>
        <p:spPr>
          <a:xfrm>
            <a:off x="311700" y="170875"/>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Each class has an important </a:t>
            </a:r>
            <a:r>
              <a:rPr lang="en"/>
              <a:t>question</a:t>
            </a:r>
            <a:r>
              <a:rPr lang="en"/>
              <a:t> to investigate:</a:t>
            </a:r>
            <a:endParaRPr/>
          </a:p>
        </p:txBody>
      </p:sp>
      <p:sp>
        <p:nvSpPr>
          <p:cNvPr id="124" name="Google Shape;124;p18"/>
          <p:cNvSpPr txBox="1"/>
          <p:nvPr>
            <p:ph idx="1" type="body"/>
          </p:nvPr>
        </p:nvSpPr>
        <p:spPr>
          <a:xfrm>
            <a:off x="311700" y="902250"/>
            <a:ext cx="8520600" cy="3339000"/>
          </a:xfrm>
          <a:prstGeom prst="rect">
            <a:avLst/>
          </a:prstGeom>
          <a:solidFill>
            <a:srgbClr val="CFE2F3"/>
          </a:solidFill>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rPr b="1" lang="en" sz="8000">
                <a:solidFill>
                  <a:srgbClr val="000000"/>
                </a:solidFill>
              </a:rPr>
              <a:t>Reception</a:t>
            </a:r>
            <a:r>
              <a:rPr b="1" lang="en" sz="8000">
                <a:solidFill>
                  <a:srgbClr val="000000"/>
                </a:solidFill>
              </a:rPr>
              <a:t> : Which is the teachers’ favourite biscuit? </a:t>
            </a:r>
            <a:endParaRPr b="1" sz="8000">
              <a:solidFill>
                <a:srgbClr val="000000"/>
              </a:solidFill>
            </a:endParaRPr>
          </a:p>
          <a:p>
            <a:pPr indent="0" lvl="0" marL="0" rtl="0" algn="l">
              <a:spcBef>
                <a:spcPts val="1200"/>
              </a:spcBef>
              <a:spcAft>
                <a:spcPts val="0"/>
              </a:spcAft>
              <a:buNone/>
            </a:pPr>
            <a:r>
              <a:rPr b="1" lang="en" sz="8000">
                <a:solidFill>
                  <a:srgbClr val="000000"/>
                </a:solidFill>
              </a:rPr>
              <a:t>Year 1: What </a:t>
            </a:r>
            <a:r>
              <a:rPr b="1" lang="en" sz="8000">
                <a:solidFill>
                  <a:srgbClr val="000000"/>
                </a:solidFill>
              </a:rPr>
              <a:t>happens when a biscuit gets wet?</a:t>
            </a:r>
            <a:endParaRPr b="1" sz="8000">
              <a:solidFill>
                <a:srgbClr val="000000"/>
              </a:solidFill>
            </a:endParaRPr>
          </a:p>
          <a:p>
            <a:pPr indent="0" lvl="0" marL="0" rtl="0" algn="l">
              <a:spcBef>
                <a:spcPts val="1200"/>
              </a:spcBef>
              <a:spcAft>
                <a:spcPts val="0"/>
              </a:spcAft>
              <a:buNone/>
            </a:pPr>
            <a:r>
              <a:rPr b="1" lang="en" sz="8000">
                <a:solidFill>
                  <a:srgbClr val="000000"/>
                </a:solidFill>
              </a:rPr>
              <a:t>Year 2: Which is the best biscuit for dunking into a drink?</a:t>
            </a:r>
            <a:endParaRPr b="1" sz="8000">
              <a:solidFill>
                <a:srgbClr val="000000"/>
              </a:solidFill>
            </a:endParaRPr>
          </a:p>
          <a:p>
            <a:pPr indent="0" lvl="0" marL="0" rtl="0" algn="l">
              <a:spcBef>
                <a:spcPts val="1200"/>
              </a:spcBef>
              <a:spcAft>
                <a:spcPts val="0"/>
              </a:spcAft>
              <a:buNone/>
            </a:pPr>
            <a:r>
              <a:rPr b="1" lang="en" sz="8000">
                <a:solidFill>
                  <a:srgbClr val="000000"/>
                </a:solidFill>
              </a:rPr>
              <a:t>Year 3 : Which factors make a biscuit great for dunking?</a:t>
            </a:r>
            <a:endParaRPr b="1" sz="8000">
              <a:solidFill>
                <a:srgbClr val="000000"/>
              </a:solidFill>
            </a:endParaRPr>
          </a:p>
          <a:p>
            <a:pPr indent="0" lvl="0" marL="0" rtl="0" algn="l">
              <a:spcBef>
                <a:spcPts val="1200"/>
              </a:spcBef>
              <a:spcAft>
                <a:spcPts val="0"/>
              </a:spcAft>
              <a:buNone/>
            </a:pPr>
            <a:r>
              <a:rPr b="1" lang="en" sz="8000">
                <a:solidFill>
                  <a:srgbClr val="000000"/>
                </a:solidFill>
              </a:rPr>
              <a:t>Year 4:  How does the temperature of the liquid affect a dunking biscuit?</a:t>
            </a:r>
            <a:endParaRPr b="1" sz="8000">
              <a:solidFill>
                <a:srgbClr val="000000"/>
              </a:solidFill>
            </a:endParaRPr>
          </a:p>
          <a:p>
            <a:pPr indent="0" lvl="0" marL="0" rtl="0" algn="l">
              <a:spcBef>
                <a:spcPts val="1200"/>
              </a:spcBef>
              <a:spcAft>
                <a:spcPts val="0"/>
              </a:spcAft>
              <a:buNone/>
            </a:pPr>
            <a:r>
              <a:rPr b="1" lang="en" sz="8000">
                <a:solidFill>
                  <a:srgbClr val="000000"/>
                </a:solidFill>
              </a:rPr>
              <a:t>Year 5: Does the sugar content of a biscuit affect dunking time?</a:t>
            </a:r>
            <a:endParaRPr b="1" sz="8000">
              <a:solidFill>
                <a:srgbClr val="000000"/>
              </a:solidFill>
            </a:endParaRPr>
          </a:p>
          <a:p>
            <a:pPr indent="0" lvl="0" marL="0" rtl="0" algn="l">
              <a:spcBef>
                <a:spcPts val="1200"/>
              </a:spcBef>
              <a:spcAft>
                <a:spcPts val="0"/>
              </a:spcAft>
              <a:buNone/>
            </a:pPr>
            <a:r>
              <a:rPr b="1" lang="en" sz="8000">
                <a:solidFill>
                  <a:srgbClr val="000000"/>
                </a:solidFill>
              </a:rPr>
              <a:t>Year 6: Do more expensive biscuits make better dunkers? </a:t>
            </a:r>
            <a:endParaRPr b="1" sz="8000">
              <a:solidFill>
                <a:srgbClr val="000000"/>
              </a:solidFill>
            </a:endParaRPr>
          </a:p>
          <a:p>
            <a:pPr indent="0" lvl="0" marL="0" rtl="0" algn="l">
              <a:spcBef>
                <a:spcPts val="1200"/>
              </a:spcBef>
              <a:spcAft>
                <a:spcPts val="0"/>
              </a:spcAft>
              <a:buNone/>
            </a:pPr>
            <a:r>
              <a:t/>
            </a:r>
            <a:endParaRPr b="1" sz="2500">
              <a:solidFill>
                <a:srgbClr val="000000"/>
              </a:solidFill>
            </a:endParaRPr>
          </a:p>
          <a:p>
            <a:pPr indent="0" lvl="0" marL="0" rtl="0" algn="l">
              <a:spcBef>
                <a:spcPts val="1200"/>
              </a:spcBef>
              <a:spcAft>
                <a:spcPts val="120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9"/>
          <p:cNvSpPr txBox="1"/>
          <p:nvPr>
            <p:ph type="title"/>
          </p:nvPr>
        </p:nvSpPr>
        <p:spPr>
          <a:xfrm>
            <a:off x="311700" y="151750"/>
            <a:ext cx="8520600" cy="6078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Which type of enquiry will your class use? </a:t>
            </a:r>
            <a:endParaRPr/>
          </a:p>
        </p:txBody>
      </p:sp>
      <p:sp>
        <p:nvSpPr>
          <p:cNvPr id="130" name="Google Shape;130;p19"/>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31" name="Google Shape;131;p19"/>
          <p:cNvPicPr preferRelativeResize="0"/>
          <p:nvPr/>
        </p:nvPicPr>
        <p:blipFill>
          <a:blip r:embed="rId3">
            <a:alphaModFix/>
          </a:blip>
          <a:stretch>
            <a:fillRect/>
          </a:stretch>
        </p:blipFill>
        <p:spPr>
          <a:xfrm>
            <a:off x="1061700" y="895100"/>
            <a:ext cx="7125825" cy="39829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0"/>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You will have to use all your </a:t>
            </a:r>
            <a:r>
              <a:rPr lang="en"/>
              <a:t>working scientifically skills </a:t>
            </a:r>
            <a:endParaRPr/>
          </a:p>
        </p:txBody>
      </p:sp>
      <p:sp>
        <p:nvSpPr>
          <p:cNvPr id="137" name="Google Shape;137;p20"/>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Make careful observations</a:t>
            </a:r>
            <a:endParaRPr/>
          </a:p>
          <a:p>
            <a:pPr indent="-342900" lvl="0" marL="457200" rtl="0" algn="l">
              <a:spcBef>
                <a:spcPts val="0"/>
              </a:spcBef>
              <a:spcAft>
                <a:spcPts val="0"/>
              </a:spcAft>
              <a:buSzPts val="1800"/>
              <a:buChar char="●"/>
            </a:pPr>
            <a:r>
              <a:rPr lang="en"/>
              <a:t>Take accurate measurements</a:t>
            </a:r>
            <a:endParaRPr/>
          </a:p>
          <a:p>
            <a:pPr indent="-342900" lvl="0" marL="457200" rtl="0" algn="l">
              <a:spcBef>
                <a:spcPts val="0"/>
              </a:spcBef>
              <a:spcAft>
                <a:spcPts val="0"/>
              </a:spcAft>
              <a:buSzPts val="1800"/>
              <a:buChar char="●"/>
            </a:pPr>
            <a:r>
              <a:rPr lang="en"/>
              <a:t>Gather data</a:t>
            </a:r>
            <a:endParaRPr/>
          </a:p>
          <a:p>
            <a:pPr indent="-342900" lvl="0" marL="457200" rtl="0" algn="l">
              <a:spcBef>
                <a:spcPts val="0"/>
              </a:spcBef>
              <a:spcAft>
                <a:spcPts val="0"/>
              </a:spcAft>
              <a:buSzPts val="1800"/>
              <a:buChar char="●"/>
            </a:pPr>
            <a:r>
              <a:rPr lang="en"/>
              <a:t>Record in a table or chart</a:t>
            </a:r>
            <a:endParaRPr/>
          </a:p>
          <a:p>
            <a:pPr indent="-342900" lvl="0" marL="457200" rtl="0" algn="l">
              <a:spcBef>
                <a:spcPts val="0"/>
              </a:spcBef>
              <a:spcAft>
                <a:spcPts val="0"/>
              </a:spcAft>
              <a:buSzPts val="1800"/>
              <a:buChar char="●"/>
            </a:pPr>
            <a:r>
              <a:rPr lang="en"/>
              <a:t>Write simple conclusions</a:t>
            </a:r>
            <a:endParaRPr/>
          </a:p>
          <a:p>
            <a:pPr indent="-342900" lvl="0" marL="457200" rtl="0" algn="l">
              <a:spcBef>
                <a:spcPts val="0"/>
              </a:spcBef>
              <a:spcAft>
                <a:spcPts val="0"/>
              </a:spcAft>
              <a:buSzPts val="1800"/>
              <a:buChar char="●"/>
            </a:pPr>
            <a:r>
              <a:rPr lang="en"/>
              <a:t>Evaluate our investigations</a:t>
            </a:r>
            <a:endParaRPr/>
          </a:p>
          <a:p>
            <a:pPr indent="-342900" lvl="0" marL="457200" rtl="0" algn="l">
              <a:spcBef>
                <a:spcPts val="0"/>
              </a:spcBef>
              <a:spcAft>
                <a:spcPts val="0"/>
              </a:spcAft>
              <a:buSzPts val="1800"/>
              <a:buChar char="●"/>
            </a:pPr>
            <a:r>
              <a:rPr lang="en"/>
              <a:t>Ask further questions </a:t>
            </a:r>
            <a:endParaRPr/>
          </a:p>
          <a:p>
            <a:pPr indent="0" lvl="0" marL="457200" rtl="0" algn="l">
              <a:spcBef>
                <a:spcPts val="1200"/>
              </a:spcBef>
              <a:spcAft>
                <a:spcPts val="0"/>
              </a:spcAft>
              <a:buNone/>
            </a:pPr>
            <a:r>
              <a:t/>
            </a:r>
            <a:endParaRPr/>
          </a:p>
          <a:p>
            <a:pPr indent="0" lvl="0" marL="457200" rtl="0" algn="l">
              <a:spcBef>
                <a:spcPts val="1200"/>
              </a:spcBef>
              <a:spcAft>
                <a:spcPts val="12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1" name="Shape 141"/>
        <p:cNvGrpSpPr/>
        <p:nvPr/>
      </p:nvGrpSpPr>
      <p:grpSpPr>
        <a:xfrm>
          <a:off x="0" y="0"/>
          <a:ext cx="0" cy="0"/>
          <a:chOff x="0" y="0"/>
          <a:chExt cx="0" cy="0"/>
        </a:xfrm>
      </p:grpSpPr>
      <p:sp>
        <p:nvSpPr>
          <p:cNvPr id="142" name="Google Shape;142;p21"/>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Your teachers will be so pleased when you can answer the question by the end of the day .</a:t>
            </a:r>
            <a:endParaRPr/>
          </a:p>
          <a:p>
            <a:pPr indent="0" lvl="0" marL="0" rtl="0" algn="l">
              <a:spcBef>
                <a:spcPts val="0"/>
              </a:spcBef>
              <a:spcAft>
                <a:spcPts val="0"/>
              </a:spcAft>
              <a:buNone/>
            </a:pPr>
            <a:r>
              <a:t/>
            </a:r>
            <a:endParaRPr/>
          </a:p>
        </p:txBody>
      </p:sp>
      <p:sp>
        <p:nvSpPr>
          <p:cNvPr id="143" name="Google Shape;143;p21"/>
          <p:cNvSpPr txBox="1"/>
          <p:nvPr>
            <p:ph idx="1" type="body"/>
          </p:nvPr>
        </p:nvSpPr>
        <p:spPr>
          <a:xfrm>
            <a:off x="216050" y="306075"/>
            <a:ext cx="8520600" cy="4447800"/>
          </a:xfrm>
          <a:prstGeom prst="rect">
            <a:avLst/>
          </a:prstGeom>
          <a:solidFill>
            <a:schemeClr val="dk1"/>
          </a:solidFill>
        </p:spPr>
        <p:txBody>
          <a:bodyPr anchorCtr="0" anchor="t" bIns="91425" lIns="91425" spcFirstLastPara="1" rIns="91425" wrap="square" tIns="91425">
            <a:normAutofit lnSpcReduction="20000"/>
          </a:bodyPr>
          <a:lstStyle/>
          <a:p>
            <a:pPr indent="0" lvl="0" marL="0" rtl="0" algn="ctr">
              <a:spcBef>
                <a:spcPts val="0"/>
              </a:spcBef>
              <a:spcAft>
                <a:spcPts val="0"/>
              </a:spcAft>
              <a:buNone/>
            </a:pPr>
            <a:r>
              <a:rPr b="1" lang="en" sz="4200">
                <a:highlight>
                  <a:srgbClr val="FFFFFF"/>
                </a:highlight>
                <a:latin typeface="Arial"/>
                <a:ea typeface="Arial"/>
                <a:cs typeface="Arial"/>
                <a:sym typeface="Arial"/>
              </a:rPr>
              <a:t>Which biscuit is the best dunker?</a:t>
            </a:r>
            <a:endParaRPr b="1" sz="4200">
              <a:highlight>
                <a:srgbClr val="FFFFFF"/>
              </a:highlight>
              <a:latin typeface="Arial"/>
              <a:ea typeface="Arial"/>
              <a:cs typeface="Arial"/>
              <a:sym typeface="Arial"/>
            </a:endParaRPr>
          </a:p>
          <a:p>
            <a:pPr indent="0" lvl="0" marL="0" rtl="0" algn="ctr">
              <a:spcBef>
                <a:spcPts val="1200"/>
              </a:spcBef>
              <a:spcAft>
                <a:spcPts val="0"/>
              </a:spcAft>
              <a:buNone/>
            </a:pPr>
            <a:r>
              <a:t/>
            </a:r>
            <a:endParaRPr b="1" sz="4200">
              <a:highlight>
                <a:srgbClr val="FFFFFF"/>
              </a:highlight>
              <a:latin typeface="Arial"/>
              <a:ea typeface="Arial"/>
              <a:cs typeface="Arial"/>
              <a:sym typeface="Arial"/>
            </a:endParaRPr>
          </a:p>
          <a:p>
            <a:pPr indent="0" lvl="0" marL="0" rtl="0" algn="ctr">
              <a:spcBef>
                <a:spcPts val="1200"/>
              </a:spcBef>
              <a:spcAft>
                <a:spcPts val="0"/>
              </a:spcAft>
              <a:buNone/>
            </a:pPr>
            <a:r>
              <a:t/>
            </a:r>
            <a:endParaRPr b="1" sz="4200">
              <a:highlight>
                <a:srgbClr val="FFFFFF"/>
              </a:highlight>
              <a:latin typeface="Arial"/>
              <a:ea typeface="Arial"/>
              <a:cs typeface="Arial"/>
              <a:sym typeface="Arial"/>
            </a:endParaRPr>
          </a:p>
          <a:p>
            <a:pPr indent="0" lvl="0" marL="0" rtl="0" algn="ctr">
              <a:spcBef>
                <a:spcPts val="1200"/>
              </a:spcBef>
              <a:spcAft>
                <a:spcPts val="0"/>
              </a:spcAft>
              <a:buNone/>
            </a:pPr>
            <a:r>
              <a:t/>
            </a:r>
            <a:endParaRPr b="1" sz="4200">
              <a:highlight>
                <a:srgbClr val="FFFFFF"/>
              </a:highlight>
              <a:latin typeface="Arial"/>
              <a:ea typeface="Arial"/>
              <a:cs typeface="Arial"/>
              <a:sym typeface="Arial"/>
            </a:endParaRPr>
          </a:p>
          <a:p>
            <a:pPr indent="0" lvl="0" marL="0" rtl="0" algn="ctr">
              <a:spcBef>
                <a:spcPts val="1200"/>
              </a:spcBef>
              <a:spcAft>
                <a:spcPts val="1200"/>
              </a:spcAft>
              <a:buNone/>
            </a:pPr>
            <a:r>
              <a:rPr b="1" lang="en" sz="3500">
                <a:highlight>
                  <a:srgbClr val="FFFFFF"/>
                </a:highlight>
                <a:latin typeface="Arial"/>
                <a:ea typeface="Arial"/>
                <a:cs typeface="Arial"/>
                <a:sym typeface="Arial"/>
              </a:rPr>
              <a:t>Let’s get to work, St John’s scientists!</a:t>
            </a:r>
            <a:r>
              <a:rPr b="1" lang="en" sz="4200">
                <a:highlight>
                  <a:srgbClr val="FFFFFF"/>
                </a:highlight>
                <a:latin typeface="Arial"/>
                <a:ea typeface="Arial"/>
                <a:cs typeface="Arial"/>
                <a:sym typeface="Arial"/>
              </a:rPr>
              <a:t> </a:t>
            </a:r>
            <a:endParaRPr b="1" sz="4200">
              <a:highlight>
                <a:srgbClr val="FFFFFF"/>
              </a:highlight>
              <a:latin typeface="Arial"/>
              <a:ea typeface="Arial"/>
              <a:cs typeface="Arial"/>
              <a:sym typeface="Arial"/>
            </a:endParaRPr>
          </a:p>
        </p:txBody>
      </p:sp>
      <p:pic>
        <p:nvPicPr>
          <p:cNvPr id="144" name="Google Shape;144;p21"/>
          <p:cNvPicPr preferRelativeResize="0"/>
          <p:nvPr/>
        </p:nvPicPr>
        <p:blipFill>
          <a:blip r:embed="rId3">
            <a:alphaModFix/>
          </a:blip>
          <a:stretch>
            <a:fillRect/>
          </a:stretch>
        </p:blipFill>
        <p:spPr>
          <a:xfrm>
            <a:off x="3517475" y="1686898"/>
            <a:ext cx="1917750" cy="22613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2"/>
          <p:cNvSpPr txBox="1"/>
          <p:nvPr>
            <p:ph type="title"/>
          </p:nvPr>
        </p:nvSpPr>
        <p:spPr>
          <a:xfrm>
            <a:off x="311700" y="151750"/>
            <a:ext cx="8520600" cy="6078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Which type of enquiry will your class use? </a:t>
            </a:r>
            <a:endParaRPr/>
          </a:p>
        </p:txBody>
      </p:sp>
      <p:sp>
        <p:nvSpPr>
          <p:cNvPr id="150" name="Google Shape;150;p22"/>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51" name="Google Shape;151;p22"/>
          <p:cNvPicPr preferRelativeResize="0"/>
          <p:nvPr/>
        </p:nvPicPr>
        <p:blipFill>
          <a:blip r:embed="rId3">
            <a:alphaModFix/>
          </a:blip>
          <a:stretch>
            <a:fillRect/>
          </a:stretch>
        </p:blipFill>
        <p:spPr>
          <a:xfrm>
            <a:off x="1061700" y="895100"/>
            <a:ext cx="7125825" cy="39829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3"/>
          <p:cNvSpPr txBox="1"/>
          <p:nvPr>
            <p:ph type="title"/>
          </p:nvPr>
        </p:nvSpPr>
        <p:spPr>
          <a:xfrm>
            <a:off x="311700" y="410000"/>
            <a:ext cx="8520600" cy="60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8000"/>
              <a:t>What did  we  find out?</a:t>
            </a:r>
            <a:endParaRPr sz="8000"/>
          </a:p>
        </p:txBody>
      </p:sp>
      <p:sp>
        <p:nvSpPr>
          <p:cNvPr id="157" name="Google Shape;157;p23"/>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4"/>
          <p:cNvSpPr txBox="1"/>
          <p:nvPr>
            <p:ph type="title"/>
          </p:nvPr>
        </p:nvSpPr>
        <p:spPr>
          <a:xfrm>
            <a:off x="311700" y="410000"/>
            <a:ext cx="88323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Reception : </a:t>
            </a:r>
            <a:r>
              <a:rPr b="1" lang="en" sz="3300">
                <a:solidFill>
                  <a:srgbClr val="000000"/>
                </a:solidFill>
              </a:rPr>
              <a:t>Which is the teachers’ favourite biscuit?</a:t>
            </a:r>
            <a:endParaRPr sz="3300"/>
          </a:p>
        </p:txBody>
      </p:sp>
      <p:sp>
        <p:nvSpPr>
          <p:cNvPr id="163" name="Google Shape;163;p24"/>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5"/>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1:</a:t>
            </a:r>
            <a:r>
              <a:rPr b="1" lang="en" sz="3300">
                <a:solidFill>
                  <a:srgbClr val="000000"/>
                </a:solidFill>
              </a:rPr>
              <a:t>What happens when a biscuit gets wet?</a:t>
            </a:r>
            <a:endParaRPr sz="3300"/>
          </a:p>
        </p:txBody>
      </p:sp>
      <p:sp>
        <p:nvSpPr>
          <p:cNvPr id="169" name="Google Shape;169;p25"/>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6"/>
          <p:cNvSpPr txBox="1"/>
          <p:nvPr>
            <p:ph type="title"/>
          </p:nvPr>
        </p:nvSpPr>
        <p:spPr>
          <a:xfrm>
            <a:off x="311700" y="302525"/>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2 :</a:t>
            </a:r>
            <a:r>
              <a:rPr b="1" lang="en" sz="3300">
                <a:solidFill>
                  <a:srgbClr val="000000"/>
                </a:solidFill>
              </a:rPr>
              <a:t>Which is the best biscuit for dunking into a drink?</a:t>
            </a:r>
            <a:endParaRPr sz="3300"/>
          </a:p>
        </p:txBody>
      </p:sp>
      <p:sp>
        <p:nvSpPr>
          <p:cNvPr id="175" name="Google Shape;175;p26"/>
          <p:cNvSpPr txBox="1"/>
          <p:nvPr>
            <p:ph idx="1" type="body"/>
          </p:nvPr>
        </p:nvSpPr>
        <p:spPr>
          <a:xfrm>
            <a:off x="311700" y="1620950"/>
            <a:ext cx="8520600" cy="29478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76" name="Google Shape;176;p26"/>
          <p:cNvPicPr preferRelativeResize="0"/>
          <p:nvPr/>
        </p:nvPicPr>
        <p:blipFill>
          <a:blip r:embed="rId3">
            <a:alphaModFix/>
          </a:blip>
          <a:stretch>
            <a:fillRect/>
          </a:stretch>
        </p:blipFill>
        <p:spPr>
          <a:xfrm>
            <a:off x="311699" y="1520025"/>
            <a:ext cx="3900049" cy="2947924"/>
          </a:xfrm>
          <a:prstGeom prst="rect">
            <a:avLst/>
          </a:prstGeom>
          <a:noFill/>
          <a:ln>
            <a:noFill/>
          </a:ln>
        </p:spPr>
      </p:pic>
      <p:pic>
        <p:nvPicPr>
          <p:cNvPr id="177" name="Google Shape;177;p26"/>
          <p:cNvPicPr preferRelativeResize="0"/>
          <p:nvPr/>
        </p:nvPicPr>
        <p:blipFill>
          <a:blip r:embed="rId4">
            <a:alphaModFix/>
          </a:blip>
          <a:stretch>
            <a:fillRect/>
          </a:stretch>
        </p:blipFill>
        <p:spPr>
          <a:xfrm>
            <a:off x="5893325" y="1057500"/>
            <a:ext cx="2938974" cy="3683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7"/>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2 </a:t>
            </a:r>
            <a:r>
              <a:rPr lang="en"/>
              <a:t>results</a:t>
            </a:r>
            <a:r>
              <a:rPr lang="en"/>
              <a:t> </a:t>
            </a:r>
            <a:endParaRPr/>
          </a:p>
        </p:txBody>
      </p:sp>
      <p:sp>
        <p:nvSpPr>
          <p:cNvPr id="183" name="Google Shape;183;p27"/>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84" name="Google Shape;184;p27"/>
          <p:cNvPicPr preferRelativeResize="0"/>
          <p:nvPr/>
        </p:nvPicPr>
        <p:blipFill>
          <a:blip r:embed="rId3">
            <a:alphaModFix/>
          </a:blip>
          <a:stretch>
            <a:fillRect/>
          </a:stretch>
        </p:blipFill>
        <p:spPr>
          <a:xfrm>
            <a:off x="1427876" y="1087200"/>
            <a:ext cx="6425826" cy="37492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8"/>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3 : </a:t>
            </a:r>
            <a:r>
              <a:rPr b="1" lang="en" sz="3300">
                <a:solidFill>
                  <a:srgbClr val="000000"/>
                </a:solidFill>
              </a:rPr>
              <a:t>Which factors make a biscuit great for dunking?</a:t>
            </a:r>
            <a:endParaRPr sz="3300"/>
          </a:p>
        </p:txBody>
      </p:sp>
      <p:sp>
        <p:nvSpPr>
          <p:cNvPr id="190" name="Google Shape;190;p28"/>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9"/>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4 : </a:t>
            </a:r>
            <a:r>
              <a:rPr b="1" lang="en" sz="3300">
                <a:solidFill>
                  <a:srgbClr val="000000"/>
                </a:solidFill>
              </a:rPr>
              <a:t>How does the temperature of the liquid affect a dunking biscuit?</a:t>
            </a:r>
            <a:endParaRPr sz="3300"/>
          </a:p>
        </p:txBody>
      </p:sp>
      <p:sp>
        <p:nvSpPr>
          <p:cNvPr id="196" name="Google Shape;196;p29"/>
          <p:cNvSpPr txBox="1"/>
          <p:nvPr>
            <p:ph idx="1" type="body"/>
          </p:nvPr>
        </p:nvSpPr>
        <p:spPr>
          <a:xfrm>
            <a:off x="311700" y="1381825"/>
            <a:ext cx="8520600" cy="3187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97" name="Google Shape;197;p29"/>
          <p:cNvPicPr preferRelativeResize="0"/>
          <p:nvPr/>
        </p:nvPicPr>
        <p:blipFill>
          <a:blip r:embed="rId3">
            <a:alphaModFix/>
          </a:blip>
          <a:stretch>
            <a:fillRect/>
          </a:stretch>
        </p:blipFill>
        <p:spPr>
          <a:xfrm>
            <a:off x="5003278" y="1381825"/>
            <a:ext cx="3173350" cy="31871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30"/>
          <p:cNvSpPr txBox="1"/>
          <p:nvPr>
            <p:ph type="title"/>
          </p:nvPr>
        </p:nvSpPr>
        <p:spPr>
          <a:xfrm>
            <a:off x="311725" y="164350"/>
            <a:ext cx="88323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4 results:   Warm water is the best for dunking in . However, Rich Tea is the best dunker in all temperatures.</a:t>
            </a:r>
            <a:endParaRPr/>
          </a:p>
        </p:txBody>
      </p:sp>
      <p:sp>
        <p:nvSpPr>
          <p:cNvPr id="203" name="Google Shape;203;p30"/>
          <p:cNvSpPr txBox="1"/>
          <p:nvPr>
            <p:ph idx="1" type="body"/>
          </p:nvPr>
        </p:nvSpPr>
        <p:spPr>
          <a:xfrm>
            <a:off x="623400" y="132042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04" name="Google Shape;204;p30"/>
          <p:cNvPicPr preferRelativeResize="0"/>
          <p:nvPr/>
        </p:nvPicPr>
        <p:blipFill>
          <a:blip r:embed="rId3">
            <a:alphaModFix/>
          </a:blip>
          <a:stretch>
            <a:fillRect/>
          </a:stretch>
        </p:blipFill>
        <p:spPr>
          <a:xfrm>
            <a:off x="796450" y="1320425"/>
            <a:ext cx="7551176" cy="352705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1"/>
          <p:cNvSpPr txBox="1"/>
          <p:nvPr>
            <p:ph type="title"/>
          </p:nvPr>
        </p:nvSpPr>
        <p:spPr>
          <a:xfrm>
            <a:off x="311700" y="369700"/>
            <a:ext cx="8520600" cy="12015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5: Does the sugar content of a biscuit affect dunking time?</a:t>
            </a:r>
            <a:endParaRPr/>
          </a:p>
          <a:p>
            <a:pPr indent="0" lvl="0" marL="0" rtl="0" algn="l">
              <a:spcBef>
                <a:spcPts val="0"/>
              </a:spcBef>
              <a:spcAft>
                <a:spcPts val="0"/>
              </a:spcAft>
              <a:buNone/>
            </a:pPr>
            <a:r>
              <a:t/>
            </a:r>
            <a:endParaRPr/>
          </a:p>
        </p:txBody>
      </p:sp>
      <p:sp>
        <p:nvSpPr>
          <p:cNvPr id="210" name="Google Shape;210;p31"/>
          <p:cNvSpPr txBox="1"/>
          <p:nvPr>
            <p:ph idx="1" type="body"/>
          </p:nvPr>
        </p:nvSpPr>
        <p:spPr>
          <a:xfrm>
            <a:off x="311700" y="1705550"/>
            <a:ext cx="8520600" cy="2863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11" name="Google Shape;211;p31"/>
          <p:cNvPicPr preferRelativeResize="0"/>
          <p:nvPr/>
        </p:nvPicPr>
        <p:blipFill rotWithShape="1">
          <a:blip r:embed="rId3">
            <a:alphaModFix/>
          </a:blip>
          <a:srcRect b="-48016" l="3093" r="-51110" t="0"/>
          <a:stretch/>
        </p:blipFill>
        <p:spPr>
          <a:xfrm>
            <a:off x="311700" y="1305875"/>
            <a:ext cx="3555999" cy="5143501"/>
          </a:xfrm>
          <a:prstGeom prst="rect">
            <a:avLst/>
          </a:prstGeom>
          <a:noFill/>
          <a:ln>
            <a:noFill/>
          </a:ln>
        </p:spPr>
      </p:pic>
      <p:pic>
        <p:nvPicPr>
          <p:cNvPr id="212" name="Google Shape;212;p31"/>
          <p:cNvPicPr preferRelativeResize="0"/>
          <p:nvPr/>
        </p:nvPicPr>
        <p:blipFill>
          <a:blip r:embed="rId4">
            <a:alphaModFix/>
          </a:blip>
          <a:stretch>
            <a:fillRect/>
          </a:stretch>
        </p:blipFill>
        <p:spPr>
          <a:xfrm>
            <a:off x="5667300" y="1246100"/>
            <a:ext cx="3290173" cy="3655675"/>
          </a:xfrm>
          <a:prstGeom prst="rect">
            <a:avLst/>
          </a:prstGeom>
          <a:noFill/>
          <a:ln>
            <a:noFill/>
          </a:ln>
        </p:spPr>
      </p:pic>
      <p:pic>
        <p:nvPicPr>
          <p:cNvPr id="213" name="Google Shape;213;p31"/>
          <p:cNvPicPr preferRelativeResize="0"/>
          <p:nvPr/>
        </p:nvPicPr>
        <p:blipFill>
          <a:blip r:embed="rId5">
            <a:alphaModFix/>
          </a:blip>
          <a:stretch>
            <a:fillRect/>
          </a:stretch>
        </p:blipFill>
        <p:spPr>
          <a:xfrm>
            <a:off x="2839250" y="1246100"/>
            <a:ext cx="2653869" cy="355237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2"/>
          <p:cNvSpPr txBox="1"/>
          <p:nvPr>
            <p:ph type="title"/>
          </p:nvPr>
        </p:nvSpPr>
        <p:spPr>
          <a:xfrm>
            <a:off x="311700" y="195125"/>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5 results: We found that the Rich Tea biscuits with the lower sugar content were the best for dunking. The ginger snaps with the higher sugar content fell apart easily!</a:t>
            </a:r>
            <a:endParaRPr/>
          </a:p>
        </p:txBody>
      </p:sp>
      <p:sp>
        <p:nvSpPr>
          <p:cNvPr id="219" name="Google Shape;219;p32"/>
          <p:cNvSpPr txBox="1"/>
          <p:nvPr>
            <p:ph idx="1" type="body"/>
          </p:nvPr>
        </p:nvSpPr>
        <p:spPr>
          <a:xfrm>
            <a:off x="311700" y="1709950"/>
            <a:ext cx="8520600" cy="285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20" name="Google Shape;220;p32"/>
          <p:cNvPicPr preferRelativeResize="0"/>
          <p:nvPr/>
        </p:nvPicPr>
        <p:blipFill>
          <a:blip r:embed="rId3">
            <a:alphaModFix/>
          </a:blip>
          <a:stretch>
            <a:fillRect/>
          </a:stretch>
        </p:blipFill>
        <p:spPr>
          <a:xfrm>
            <a:off x="257975" y="2129900"/>
            <a:ext cx="3757450" cy="2610500"/>
          </a:xfrm>
          <a:prstGeom prst="rect">
            <a:avLst/>
          </a:prstGeom>
          <a:noFill/>
          <a:ln>
            <a:noFill/>
          </a:ln>
        </p:spPr>
      </p:pic>
      <p:pic>
        <p:nvPicPr>
          <p:cNvPr id="221" name="Google Shape;221;p32"/>
          <p:cNvPicPr preferRelativeResize="0"/>
          <p:nvPr/>
        </p:nvPicPr>
        <p:blipFill>
          <a:blip r:embed="rId4">
            <a:alphaModFix/>
          </a:blip>
          <a:stretch>
            <a:fillRect/>
          </a:stretch>
        </p:blipFill>
        <p:spPr>
          <a:xfrm>
            <a:off x="5425524" y="2129900"/>
            <a:ext cx="3406773" cy="221172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3"/>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6 : </a:t>
            </a:r>
            <a:r>
              <a:rPr b="1" lang="en" sz="3300">
                <a:solidFill>
                  <a:srgbClr val="000000"/>
                </a:solidFill>
              </a:rPr>
              <a:t>Do more expensive biscuits make better dunkers? </a:t>
            </a:r>
            <a:endParaRPr sz="3300"/>
          </a:p>
        </p:txBody>
      </p:sp>
      <p:sp>
        <p:nvSpPr>
          <p:cNvPr id="227" name="Google Shape;227;p33"/>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28" name="Google Shape;228;p33"/>
          <p:cNvPicPr preferRelativeResize="0"/>
          <p:nvPr/>
        </p:nvPicPr>
        <p:blipFill>
          <a:blip r:embed="rId3">
            <a:alphaModFix/>
          </a:blip>
          <a:stretch>
            <a:fillRect/>
          </a:stretch>
        </p:blipFill>
        <p:spPr>
          <a:xfrm>
            <a:off x="676050" y="1470402"/>
            <a:ext cx="3246325" cy="3264673"/>
          </a:xfrm>
          <a:prstGeom prst="rect">
            <a:avLst/>
          </a:prstGeom>
          <a:noFill/>
          <a:ln>
            <a:noFill/>
          </a:ln>
        </p:spPr>
      </p:pic>
      <p:pic>
        <p:nvPicPr>
          <p:cNvPr id="229" name="Google Shape;229;p33"/>
          <p:cNvPicPr preferRelativeResize="0"/>
          <p:nvPr/>
        </p:nvPicPr>
        <p:blipFill>
          <a:blip r:embed="rId4">
            <a:alphaModFix/>
          </a:blip>
          <a:stretch>
            <a:fillRect/>
          </a:stretch>
        </p:blipFill>
        <p:spPr>
          <a:xfrm>
            <a:off x="4979925" y="1017800"/>
            <a:ext cx="3246325" cy="36247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4"/>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35" name="Google Shape;235;p34"/>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36" name="Google Shape;236;p34"/>
          <p:cNvPicPr preferRelativeResize="0"/>
          <p:nvPr/>
        </p:nvPicPr>
        <p:blipFill>
          <a:blip r:embed="rId3">
            <a:alphaModFix/>
          </a:blip>
          <a:stretch>
            <a:fillRect/>
          </a:stretch>
        </p:blipFill>
        <p:spPr>
          <a:xfrm rot="-5400000">
            <a:off x="23075" y="693050"/>
            <a:ext cx="4669601" cy="3757400"/>
          </a:xfrm>
          <a:prstGeom prst="rect">
            <a:avLst/>
          </a:prstGeom>
          <a:noFill/>
          <a:ln>
            <a:noFill/>
          </a:ln>
        </p:spPr>
      </p:pic>
      <p:pic>
        <p:nvPicPr>
          <p:cNvPr id="237" name="Google Shape;237;p34"/>
          <p:cNvPicPr preferRelativeResize="0"/>
          <p:nvPr/>
        </p:nvPicPr>
        <p:blipFill>
          <a:blip r:embed="rId4">
            <a:alphaModFix/>
          </a:blip>
          <a:stretch>
            <a:fillRect/>
          </a:stretch>
        </p:blipFill>
        <p:spPr>
          <a:xfrm>
            <a:off x="4309375" y="1813175"/>
            <a:ext cx="4522925" cy="2435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5"/>
          <p:cNvSpPr txBox="1"/>
          <p:nvPr>
            <p:ph type="title"/>
          </p:nvPr>
        </p:nvSpPr>
        <p:spPr>
          <a:xfrm>
            <a:off x="3885375" y="410000"/>
            <a:ext cx="49470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Year 6 say: “Don’t waste your money on expensive biscuits if you like to dunk : Buy cheap!”</a:t>
            </a:r>
            <a:endParaRPr/>
          </a:p>
        </p:txBody>
      </p:sp>
      <p:sp>
        <p:nvSpPr>
          <p:cNvPr id="243" name="Google Shape;243;p35"/>
          <p:cNvSpPr txBox="1"/>
          <p:nvPr>
            <p:ph idx="1" type="body"/>
          </p:nvPr>
        </p:nvSpPr>
        <p:spPr>
          <a:xfrm>
            <a:off x="311700" y="1776175"/>
            <a:ext cx="8520600" cy="27927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ou</a:t>
            </a:r>
            <a:endParaRPr/>
          </a:p>
        </p:txBody>
      </p:sp>
      <p:pic>
        <p:nvPicPr>
          <p:cNvPr id="244" name="Google Shape;244;p35"/>
          <p:cNvPicPr preferRelativeResize="0"/>
          <p:nvPr/>
        </p:nvPicPr>
        <p:blipFill>
          <a:blip r:embed="rId3">
            <a:alphaModFix/>
          </a:blip>
          <a:stretch>
            <a:fillRect/>
          </a:stretch>
        </p:blipFill>
        <p:spPr>
          <a:xfrm>
            <a:off x="3721925" y="1932528"/>
            <a:ext cx="5422074" cy="2914950"/>
          </a:xfrm>
          <a:prstGeom prst="rect">
            <a:avLst/>
          </a:prstGeom>
          <a:noFill/>
          <a:ln>
            <a:noFill/>
          </a:ln>
        </p:spPr>
      </p:pic>
      <p:pic>
        <p:nvPicPr>
          <p:cNvPr id="245" name="Google Shape;245;p35"/>
          <p:cNvPicPr preferRelativeResize="0"/>
          <p:nvPr/>
        </p:nvPicPr>
        <p:blipFill>
          <a:blip r:embed="rId4">
            <a:alphaModFix/>
          </a:blip>
          <a:stretch>
            <a:fillRect/>
          </a:stretch>
        </p:blipFill>
        <p:spPr>
          <a:xfrm>
            <a:off x="311700" y="119700"/>
            <a:ext cx="3314651" cy="47277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6"/>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We can all agree that the best dunker is ………..</a:t>
            </a:r>
            <a:endParaRPr/>
          </a:p>
        </p:txBody>
      </p:sp>
      <p:sp>
        <p:nvSpPr>
          <p:cNvPr id="251" name="Google Shape;251;p36"/>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52" name="Google Shape;252;p36"/>
          <p:cNvPicPr preferRelativeResize="0"/>
          <p:nvPr/>
        </p:nvPicPr>
        <p:blipFill>
          <a:blip r:embed="rId3">
            <a:alphaModFix/>
          </a:blip>
          <a:stretch>
            <a:fillRect/>
          </a:stretch>
        </p:blipFill>
        <p:spPr>
          <a:xfrm>
            <a:off x="956725" y="1322850"/>
            <a:ext cx="6231592" cy="32460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7"/>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58" name="Google Shape;258;p37"/>
          <p:cNvSpPr txBox="1"/>
          <p:nvPr>
            <p:ph idx="1" type="body"/>
          </p:nvPr>
        </p:nvSpPr>
        <p:spPr>
          <a:xfrm>
            <a:off x="311700" y="1381825"/>
            <a:ext cx="8520600" cy="3187200"/>
          </a:xfrm>
          <a:prstGeom prst="rect">
            <a:avLst/>
          </a:prstGeom>
        </p:spPr>
        <p:txBody>
          <a:bodyPr anchorCtr="0" anchor="t" bIns="91425" lIns="91425" spcFirstLastPara="1" rIns="91425" wrap="square" tIns="91425">
            <a:normAutofit/>
          </a:bodyPr>
          <a:lstStyle/>
          <a:p>
            <a:pPr indent="0" lvl="0" marL="0" rtl="0" algn="l">
              <a:lnSpc>
                <a:spcPct val="100000"/>
              </a:lnSpc>
              <a:spcBef>
                <a:spcPts val="0"/>
              </a:spcBef>
              <a:spcAft>
                <a:spcPts val="0"/>
              </a:spcAft>
              <a:buNone/>
            </a:pPr>
            <a:r>
              <a:rPr lang="en" sz="3000">
                <a:solidFill>
                  <a:schemeClr val="dk1"/>
                </a:solidFill>
              </a:rPr>
              <a:t>Well done St John’s scientists you will now have very happy teachers !!!</a:t>
            </a:r>
            <a:endParaRPr sz="3000">
              <a:solidFill>
                <a:schemeClr val="dk1"/>
              </a:solidFill>
            </a:endParaRPr>
          </a:p>
          <a:p>
            <a:pPr indent="0" lvl="0" marL="0" rtl="0" algn="l">
              <a:spcBef>
                <a:spcPts val="0"/>
              </a:spcBef>
              <a:spcAft>
                <a:spcPts val="1200"/>
              </a:spcAft>
              <a:buNone/>
            </a:pPr>
            <a:r>
              <a:t/>
            </a:r>
            <a:endParaRPr sz="30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