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CF5"/>
    <a:srgbClr val="F73BD8"/>
    <a:srgbClr val="F7EADF"/>
    <a:srgbClr val="ABF7BF"/>
    <a:srgbClr val="6FF292"/>
    <a:srgbClr val="46FA0F"/>
    <a:srgbClr val="F9FC3D"/>
    <a:srgbClr val="FAF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E66070-712A-46B6-93EB-5B622989FEA5}" v="135" dt="2023-03-20T17:08:09.795"/>
    <p1510:client id="{167DF534-BBC3-4365-93F8-B4AA3D19AA9E}" v="1731" dt="2022-09-03T21:52:33.339"/>
    <p1510:client id="{2459277D-BA6D-4444-8EE4-3FB13ED01FE5}" v="1029" dt="2022-10-26T14:06:37.572"/>
    <p1510:client id="{76962697-4F6A-45B4-AEA6-B6F59601808B}" v="1473" dt="2023-03-20T17:48:33.761"/>
    <p1510:client id="{C2148AD2-275F-4CAA-82A0-ED0C465D73BA}" v="264" dt="2022-10-30T16:07:56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3FF498D-E787-DB52-D035-2E648E09EFC6}"/>
              </a:ext>
            </a:extLst>
          </p:cNvPr>
          <p:cNvSpPr txBox="1"/>
          <p:nvPr/>
        </p:nvSpPr>
        <p:spPr>
          <a:xfrm>
            <a:off x="3913742" y="196754"/>
            <a:ext cx="4413881" cy="20313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English 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Wombat Goes Walkabout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Capital letters and full stops</a:t>
            </a:r>
            <a:endParaRPr lang="en-GB" sz="1400" dirty="0">
              <a:latin typeface="SassoonCRInfant" panose="02010503020300020003" pitchFamily="2" charset="0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Exclamation marks and question marks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Spelling of common exception words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Nouns, adjectives, verbs 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Sequencing sentence to form narratives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Using suffixes and prefixes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Singular and plural words, adding the suffixes s and 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AEE931-A8C0-D407-DABE-CCE48AA66EE0}"/>
              </a:ext>
            </a:extLst>
          </p:cNvPr>
          <p:cNvSpPr txBox="1"/>
          <p:nvPr/>
        </p:nvSpPr>
        <p:spPr>
          <a:xfrm>
            <a:off x="8491028" y="119810"/>
            <a:ext cx="3457152" cy="4216539"/>
          </a:xfrm>
          <a:prstGeom prst="rect">
            <a:avLst/>
          </a:prstGeom>
          <a:solidFill>
            <a:srgbClr val="ABF7BF"/>
          </a:solidFill>
          <a:ln>
            <a:solidFill>
              <a:srgbClr val="46FA0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400" b="1" dirty="0">
                <a:latin typeface="SassoonCRInfant" panose="02010503020300020003" pitchFamily="2" charset="0"/>
                <a:cs typeface="Calibri"/>
              </a:rPr>
              <a:t>Maths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Place value (within 100)</a:t>
            </a:r>
            <a:endParaRPr lang="en-GB" sz="1400" b="1" dirty="0">
              <a:latin typeface="SassoonCRInfant" panose="02010503020300020003" pitchFamily="2" charset="0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+mn-lt"/>
                <a:cs typeface="+mn-lt"/>
              </a:rPr>
              <a:t>Count from 50-100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+mn-lt"/>
                <a:cs typeface="+mn-lt"/>
              </a:rPr>
              <a:t>Partition </a:t>
            </a:r>
            <a:r>
              <a:rPr lang="en-GB" sz="1400">
                <a:latin typeface="SassoonCRInfant" panose="02010503020300020003" pitchFamily="2" charset="0"/>
                <a:ea typeface="+mn-lt"/>
                <a:cs typeface="+mn-lt"/>
              </a:rPr>
              <a:t>into 10s and 1s</a:t>
            </a:r>
            <a:endParaRPr lang="en-GB" sz="1400" dirty="0">
              <a:latin typeface="SassoonCRInfant" panose="02010503020300020003" pitchFamily="2" charset="0"/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+mn-lt"/>
                <a:cs typeface="+mn-lt"/>
              </a:rPr>
              <a:t>The number line to 100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+mn-lt"/>
                <a:cs typeface="+mn-lt"/>
              </a:rPr>
              <a:t>One more, one less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+mn-lt"/>
                <a:cs typeface="+mn-lt"/>
              </a:rPr>
              <a:t>Compare any two numbers</a:t>
            </a:r>
            <a:endParaRPr lang="en-GB" sz="1400" dirty="0">
              <a:latin typeface="SassoonCRInfant" panose="02010503020300020003" pitchFamily="2" charset="0"/>
              <a:ea typeface="Calibri"/>
              <a:cs typeface="Calibri"/>
            </a:endParaRPr>
          </a:p>
          <a:p>
            <a:r>
              <a:rPr lang="en-GB" sz="1400" b="1" dirty="0">
                <a:latin typeface="SassoonCRInfant" panose="02010503020300020003" pitchFamily="2" charset="0"/>
                <a:ea typeface="Calibri"/>
                <a:cs typeface="Calibri"/>
              </a:rPr>
              <a:t>Measurement (money)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Unitising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Recognising coins and notes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Count in coins</a:t>
            </a:r>
          </a:p>
          <a:p>
            <a:r>
              <a:rPr lang="en-GB" sz="1400" b="1" dirty="0">
                <a:latin typeface="SassoonCRInfant" panose="02010503020300020003" pitchFamily="2" charset="0"/>
                <a:ea typeface="Calibri"/>
                <a:cs typeface="Calibri"/>
              </a:rPr>
              <a:t>Measurement (time)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Before and after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Days of the week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Months of the year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Hours, minutes and seconds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Tell the time to the hour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/>
                <a:cs typeface="Calibri"/>
              </a:rPr>
              <a:t>Tell the time to half past the hour</a:t>
            </a:r>
          </a:p>
          <a:p>
            <a:endParaRPr lang="en-GB" sz="1600" b="1" dirty="0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3F73-22B8-A366-52C3-7A046C1129ED}"/>
              </a:ext>
            </a:extLst>
          </p:cNvPr>
          <p:cNvSpPr txBox="1"/>
          <p:nvPr/>
        </p:nvSpPr>
        <p:spPr>
          <a:xfrm>
            <a:off x="9260215" y="4425367"/>
            <a:ext cx="2191946" cy="1600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RE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Judaism 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 panose="020F0502020204030204"/>
              </a:rPr>
              <a:t>Continue to learn about the Jewish celebrations, beliefs and customs including Hannukah.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405CE8-20B7-D6AC-AF1C-C14544A7F118}"/>
              </a:ext>
            </a:extLst>
          </p:cNvPr>
          <p:cNvSpPr txBox="1"/>
          <p:nvPr/>
        </p:nvSpPr>
        <p:spPr>
          <a:xfrm>
            <a:off x="4272564" y="2487205"/>
            <a:ext cx="3877640" cy="2246769"/>
          </a:xfrm>
          <a:prstGeom prst="rect">
            <a:avLst/>
          </a:prstGeom>
          <a:solidFill>
            <a:srgbClr val="FAF87D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Science 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Seasonal change - plants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Observe changes across the four seasons – spring to summer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Observe and describe weather associated with the seasons and how the day length varies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Identify and name a variety of common wild and garden plants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Identify and describe the basic structure of common flowering plants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84872-F64C-2432-6964-0CA1712E2CE2}"/>
              </a:ext>
            </a:extLst>
          </p:cNvPr>
          <p:cNvSpPr txBox="1"/>
          <p:nvPr/>
        </p:nvSpPr>
        <p:spPr>
          <a:xfrm>
            <a:off x="4369454" y="5117864"/>
            <a:ext cx="1595145" cy="1169551"/>
          </a:xfrm>
          <a:prstGeom prst="rect">
            <a:avLst/>
          </a:prstGeom>
          <a:solidFill>
            <a:srgbClr val="F7EADF"/>
          </a:solidFill>
          <a:ln>
            <a:solidFill>
              <a:srgbClr val="F73BD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PE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Athletics – net and wall 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Striking and fielding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A4E793-530C-9D99-3969-BFCC7E47BD40}"/>
              </a:ext>
            </a:extLst>
          </p:cNvPr>
          <p:cNvSpPr txBox="1"/>
          <p:nvPr/>
        </p:nvSpPr>
        <p:spPr>
          <a:xfrm>
            <a:off x="238019" y="1715253"/>
            <a:ext cx="3552585" cy="2246769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DT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Cooking and nutrition: smoothies</a:t>
            </a:r>
            <a:endParaRPr lang="en-GB" sz="1400" b="1" dirty="0">
              <a:latin typeface="SassoonCRInfant" panose="02010503020300020003" pitchFamily="2" charset="0"/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Describe fruits and vegetables and explain how to identify fruits.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Name a range of places that fruits and vegetables grow.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Describe basic characteristics of fruit and vegetables.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Prepare fruits and vegetables to make a smoothie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6F7F25-2CBC-55A7-C169-CF574C525315}"/>
              </a:ext>
            </a:extLst>
          </p:cNvPr>
          <p:cNvSpPr txBox="1"/>
          <p:nvPr/>
        </p:nvSpPr>
        <p:spPr>
          <a:xfrm>
            <a:off x="105732" y="4358036"/>
            <a:ext cx="4075379" cy="20313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Geography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What is it like to live in Sri Lanka?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Give examples of human and physical features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Sort human and physical features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Explain the location of features using directional language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Name the continent we live in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Use an atlas to locate countries on a map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ea typeface="Calibri" panose="020F0502020204030204"/>
                <a:cs typeface="Calibri"/>
              </a:rPr>
              <a:t>Draw compass points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FACA53-C8D3-A8E0-E86E-17028F9A9670}"/>
              </a:ext>
            </a:extLst>
          </p:cNvPr>
          <p:cNvSpPr txBox="1"/>
          <p:nvPr/>
        </p:nvSpPr>
        <p:spPr>
          <a:xfrm>
            <a:off x="114881" y="422782"/>
            <a:ext cx="2071168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Term 6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Learning in Year 1</a:t>
            </a:r>
          </a:p>
          <a:p>
            <a:r>
              <a:rPr lang="en-GB" sz="1600" i="1" dirty="0">
                <a:latin typeface="SassoonCRInfant" panose="02010503020300020003" pitchFamily="2" charset="0"/>
                <a:cs typeface="Calibri"/>
              </a:rPr>
              <a:t>Summertime</a:t>
            </a:r>
          </a:p>
          <a:p>
            <a:endParaRPr lang="en-GB" b="1" dirty="0">
              <a:cs typeface="Calibri"/>
            </a:endParaRPr>
          </a:p>
          <a:p>
            <a:endParaRPr lang="en-GB" b="1" dirty="0"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6E580F-C8F1-13CF-915A-E68D084EBB4B}"/>
              </a:ext>
            </a:extLst>
          </p:cNvPr>
          <p:cNvSpPr txBox="1"/>
          <p:nvPr/>
        </p:nvSpPr>
        <p:spPr>
          <a:xfrm>
            <a:off x="6232981" y="5185865"/>
            <a:ext cx="2364470" cy="738664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Computing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Revision of typing and digital media skills.</a:t>
            </a:r>
          </a:p>
        </p:txBody>
      </p:sp>
      <p:pic>
        <p:nvPicPr>
          <p:cNvPr id="1026" name="Picture 2" descr="Free Cartoon Sun Transparent Background, Download Free Cartoon Sun  Transparent Background png images, Free ClipArts on Clip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723" y="339181"/>
            <a:ext cx="1349671" cy="1349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Wombat Goes Walkabout : Morpurgo, Michael, Birmingham, Christian:  Amazon.co.uk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250" y="240678"/>
            <a:ext cx="717261" cy="99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296</TotalTime>
  <Words>303</Words>
  <Application>Microsoft Office PowerPoint</Application>
  <PresentationFormat>Widescreen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Arial,Sans-Serif</vt:lpstr>
      <vt:lpstr>Calibri</vt:lpstr>
      <vt:lpstr>Calibri Light</vt:lpstr>
      <vt:lpstr>SassoonCRInfant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Everest</dc:creator>
  <cp:lastModifiedBy>Judy HIGGS</cp:lastModifiedBy>
  <cp:revision>516</cp:revision>
  <dcterms:created xsi:type="dcterms:W3CDTF">2022-09-03T20:57:25Z</dcterms:created>
  <dcterms:modified xsi:type="dcterms:W3CDTF">2026-06-05T12:14:19Z</dcterms:modified>
</cp:coreProperties>
</file>