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6858000" cy="12192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46" d="100"/>
          <a:sy n="46" d="100"/>
        </p:scale>
        <p:origin x="259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5" name="Google Shape;9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9" name="Google Shape;109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2" name="Google Shape;132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1" name="Google Shape;151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4" name="Google Shape;174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3" name="Google Shape;193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Google Shape;215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6" name="Google Shape;216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Google Shape;234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5" name="Google Shape;235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" name="Google Shape;257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8" name="Google Shape;258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" name="Google Shape;276;p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7" name="Google Shape;277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9" name="Google Shape;299;p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0" name="Google Shape;300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"/>
          <p:cNvSpPr txBox="1">
            <a:spLocks noGrp="1"/>
          </p:cNvSpPr>
          <p:nvPr>
            <p:ph type="ctrTitle"/>
          </p:nvPr>
        </p:nvSpPr>
        <p:spPr>
          <a:xfrm>
            <a:off x="514350" y="1995312"/>
            <a:ext cx="5829300" cy="42446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Calibri"/>
              <a:buNone/>
              <a:defRPr sz="45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2"/>
          <p:cNvSpPr txBox="1">
            <a:spLocks noGrp="1"/>
          </p:cNvSpPr>
          <p:nvPr>
            <p:ph type="subTitle" idx="1"/>
          </p:nvPr>
        </p:nvSpPr>
        <p:spPr>
          <a:xfrm>
            <a:off x="857250" y="6403623"/>
            <a:ext cx="5143500" cy="29435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1pPr>
            <a:lvl2pPr lvl="1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/>
            </a:lvl2pPr>
            <a:lvl3pPr lvl="2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None/>
              <a:defRPr sz="1350"/>
            </a:lvl3pPr>
            <a:lvl4pPr lvl="3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4pPr>
            <a:lvl5pPr lvl="4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5pPr>
            <a:lvl6pPr lvl="5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6pPr>
            <a:lvl7pPr lvl="6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7pPr>
            <a:lvl8pPr lvl="7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8pPr>
            <a:lvl9pPr lvl="8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9pPr>
          </a:lstStyle>
          <a:p>
            <a:endParaRPr/>
          </a:p>
        </p:txBody>
      </p:sp>
      <p:sp>
        <p:nvSpPr>
          <p:cNvPr id="14" name="Google Shape;14;p2"/>
          <p:cNvSpPr txBox="1">
            <a:spLocks noGrp="1"/>
          </p:cNvSpPr>
          <p:nvPr>
            <p:ph type="dt" idx="10"/>
          </p:nvPr>
        </p:nvSpPr>
        <p:spPr>
          <a:xfrm>
            <a:off x="471488" y="11300181"/>
            <a:ext cx="1543050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2"/>
          <p:cNvSpPr txBox="1">
            <a:spLocks noGrp="1"/>
          </p:cNvSpPr>
          <p:nvPr>
            <p:ph type="ftr" idx="11"/>
          </p:nvPr>
        </p:nvSpPr>
        <p:spPr>
          <a:xfrm>
            <a:off x="2271713" y="11300181"/>
            <a:ext cx="2314575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2"/>
          <p:cNvSpPr txBox="1">
            <a:spLocks noGrp="1"/>
          </p:cNvSpPr>
          <p:nvPr>
            <p:ph type="sldNum" idx="12"/>
          </p:nvPr>
        </p:nvSpPr>
        <p:spPr>
          <a:xfrm>
            <a:off x="4843463" y="11300181"/>
            <a:ext cx="1543050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 txBox="1">
            <a:spLocks noGrp="1"/>
          </p:cNvSpPr>
          <p:nvPr>
            <p:ph type="title"/>
          </p:nvPr>
        </p:nvSpPr>
        <p:spPr>
          <a:xfrm>
            <a:off x="471488" y="649114"/>
            <a:ext cx="5915025" cy="23565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3"/>
          <p:cNvSpPr txBox="1">
            <a:spLocks noGrp="1"/>
          </p:cNvSpPr>
          <p:nvPr>
            <p:ph type="body" idx="1"/>
          </p:nvPr>
        </p:nvSpPr>
        <p:spPr>
          <a:xfrm>
            <a:off x="471488" y="3245556"/>
            <a:ext cx="5915025" cy="77357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" name="Google Shape;20;p3"/>
          <p:cNvSpPr txBox="1">
            <a:spLocks noGrp="1"/>
          </p:cNvSpPr>
          <p:nvPr>
            <p:ph type="dt" idx="10"/>
          </p:nvPr>
        </p:nvSpPr>
        <p:spPr>
          <a:xfrm>
            <a:off x="471488" y="11300181"/>
            <a:ext cx="1543050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3"/>
          <p:cNvSpPr txBox="1">
            <a:spLocks noGrp="1"/>
          </p:cNvSpPr>
          <p:nvPr>
            <p:ph type="ftr" idx="11"/>
          </p:nvPr>
        </p:nvSpPr>
        <p:spPr>
          <a:xfrm>
            <a:off x="2271713" y="11300181"/>
            <a:ext cx="2314575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3"/>
          <p:cNvSpPr txBox="1">
            <a:spLocks noGrp="1"/>
          </p:cNvSpPr>
          <p:nvPr>
            <p:ph type="sldNum" idx="12"/>
          </p:nvPr>
        </p:nvSpPr>
        <p:spPr>
          <a:xfrm>
            <a:off x="4843463" y="11300181"/>
            <a:ext cx="1543050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4"/>
          <p:cNvSpPr txBox="1">
            <a:spLocks noGrp="1"/>
          </p:cNvSpPr>
          <p:nvPr>
            <p:ph type="title"/>
          </p:nvPr>
        </p:nvSpPr>
        <p:spPr>
          <a:xfrm>
            <a:off x="467916" y="3039537"/>
            <a:ext cx="5915025" cy="50715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Calibri"/>
              <a:buNone/>
              <a:defRPr sz="45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4"/>
          <p:cNvSpPr txBox="1">
            <a:spLocks noGrp="1"/>
          </p:cNvSpPr>
          <p:nvPr>
            <p:ph type="body" idx="1"/>
          </p:nvPr>
        </p:nvSpPr>
        <p:spPr>
          <a:xfrm>
            <a:off x="467916" y="8159048"/>
            <a:ext cx="5915025" cy="26669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500"/>
              <a:buNone/>
              <a:defRPr sz="15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350"/>
              <a:buNone/>
              <a:defRPr sz="135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6" name="Google Shape;26;p4"/>
          <p:cNvSpPr txBox="1">
            <a:spLocks noGrp="1"/>
          </p:cNvSpPr>
          <p:nvPr>
            <p:ph type="dt" idx="10"/>
          </p:nvPr>
        </p:nvSpPr>
        <p:spPr>
          <a:xfrm>
            <a:off x="471488" y="11300181"/>
            <a:ext cx="1543050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4"/>
          <p:cNvSpPr txBox="1">
            <a:spLocks noGrp="1"/>
          </p:cNvSpPr>
          <p:nvPr>
            <p:ph type="ftr" idx="11"/>
          </p:nvPr>
        </p:nvSpPr>
        <p:spPr>
          <a:xfrm>
            <a:off x="2271713" y="11300181"/>
            <a:ext cx="2314575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4"/>
          <p:cNvSpPr txBox="1">
            <a:spLocks noGrp="1"/>
          </p:cNvSpPr>
          <p:nvPr>
            <p:ph type="sldNum" idx="12"/>
          </p:nvPr>
        </p:nvSpPr>
        <p:spPr>
          <a:xfrm>
            <a:off x="4843463" y="11300181"/>
            <a:ext cx="1543050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5"/>
          <p:cNvSpPr txBox="1">
            <a:spLocks noGrp="1"/>
          </p:cNvSpPr>
          <p:nvPr>
            <p:ph type="title"/>
          </p:nvPr>
        </p:nvSpPr>
        <p:spPr>
          <a:xfrm>
            <a:off x="471488" y="649114"/>
            <a:ext cx="5915025" cy="23565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5"/>
          <p:cNvSpPr txBox="1">
            <a:spLocks noGrp="1"/>
          </p:cNvSpPr>
          <p:nvPr>
            <p:ph type="body" idx="1"/>
          </p:nvPr>
        </p:nvSpPr>
        <p:spPr>
          <a:xfrm>
            <a:off x="471488" y="3245556"/>
            <a:ext cx="2914650" cy="77357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2" name="Google Shape;32;p5"/>
          <p:cNvSpPr txBox="1">
            <a:spLocks noGrp="1"/>
          </p:cNvSpPr>
          <p:nvPr>
            <p:ph type="body" idx="2"/>
          </p:nvPr>
        </p:nvSpPr>
        <p:spPr>
          <a:xfrm>
            <a:off x="3471863" y="3245556"/>
            <a:ext cx="2914650" cy="77357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3" name="Google Shape;33;p5"/>
          <p:cNvSpPr txBox="1">
            <a:spLocks noGrp="1"/>
          </p:cNvSpPr>
          <p:nvPr>
            <p:ph type="dt" idx="10"/>
          </p:nvPr>
        </p:nvSpPr>
        <p:spPr>
          <a:xfrm>
            <a:off x="471488" y="11300181"/>
            <a:ext cx="1543050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5"/>
          <p:cNvSpPr txBox="1">
            <a:spLocks noGrp="1"/>
          </p:cNvSpPr>
          <p:nvPr>
            <p:ph type="ftr" idx="11"/>
          </p:nvPr>
        </p:nvSpPr>
        <p:spPr>
          <a:xfrm>
            <a:off x="2271713" y="11300181"/>
            <a:ext cx="2314575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5"/>
          <p:cNvSpPr txBox="1">
            <a:spLocks noGrp="1"/>
          </p:cNvSpPr>
          <p:nvPr>
            <p:ph type="sldNum" idx="12"/>
          </p:nvPr>
        </p:nvSpPr>
        <p:spPr>
          <a:xfrm>
            <a:off x="4843463" y="11300181"/>
            <a:ext cx="1543050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6"/>
          <p:cNvSpPr txBox="1">
            <a:spLocks noGrp="1"/>
          </p:cNvSpPr>
          <p:nvPr>
            <p:ph type="title"/>
          </p:nvPr>
        </p:nvSpPr>
        <p:spPr>
          <a:xfrm>
            <a:off x="472381" y="649114"/>
            <a:ext cx="5915025" cy="23565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6"/>
          <p:cNvSpPr txBox="1">
            <a:spLocks noGrp="1"/>
          </p:cNvSpPr>
          <p:nvPr>
            <p:ph type="body" idx="1"/>
          </p:nvPr>
        </p:nvSpPr>
        <p:spPr>
          <a:xfrm>
            <a:off x="472381" y="2988734"/>
            <a:ext cx="2901255" cy="14647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39" name="Google Shape;39;p6"/>
          <p:cNvSpPr txBox="1">
            <a:spLocks noGrp="1"/>
          </p:cNvSpPr>
          <p:nvPr>
            <p:ph type="body" idx="2"/>
          </p:nvPr>
        </p:nvSpPr>
        <p:spPr>
          <a:xfrm>
            <a:off x="472381" y="4453467"/>
            <a:ext cx="2901255" cy="65503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0" name="Google Shape;40;p6"/>
          <p:cNvSpPr txBox="1">
            <a:spLocks noGrp="1"/>
          </p:cNvSpPr>
          <p:nvPr>
            <p:ph type="body" idx="3"/>
          </p:nvPr>
        </p:nvSpPr>
        <p:spPr>
          <a:xfrm>
            <a:off x="3471863" y="2988734"/>
            <a:ext cx="2915543" cy="14647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41" name="Google Shape;41;p6"/>
          <p:cNvSpPr txBox="1">
            <a:spLocks noGrp="1"/>
          </p:cNvSpPr>
          <p:nvPr>
            <p:ph type="body" idx="4"/>
          </p:nvPr>
        </p:nvSpPr>
        <p:spPr>
          <a:xfrm>
            <a:off x="3471863" y="4453467"/>
            <a:ext cx="2915543" cy="65503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6"/>
          <p:cNvSpPr txBox="1">
            <a:spLocks noGrp="1"/>
          </p:cNvSpPr>
          <p:nvPr>
            <p:ph type="dt" idx="10"/>
          </p:nvPr>
        </p:nvSpPr>
        <p:spPr>
          <a:xfrm>
            <a:off x="471488" y="11300181"/>
            <a:ext cx="1543050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6"/>
          <p:cNvSpPr txBox="1">
            <a:spLocks noGrp="1"/>
          </p:cNvSpPr>
          <p:nvPr>
            <p:ph type="ftr" idx="11"/>
          </p:nvPr>
        </p:nvSpPr>
        <p:spPr>
          <a:xfrm>
            <a:off x="2271713" y="11300181"/>
            <a:ext cx="2314575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6"/>
          <p:cNvSpPr txBox="1">
            <a:spLocks noGrp="1"/>
          </p:cNvSpPr>
          <p:nvPr>
            <p:ph type="sldNum" idx="12"/>
          </p:nvPr>
        </p:nvSpPr>
        <p:spPr>
          <a:xfrm>
            <a:off x="4843463" y="11300181"/>
            <a:ext cx="1543050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7"/>
          <p:cNvSpPr txBox="1">
            <a:spLocks noGrp="1"/>
          </p:cNvSpPr>
          <p:nvPr>
            <p:ph type="title"/>
          </p:nvPr>
        </p:nvSpPr>
        <p:spPr>
          <a:xfrm>
            <a:off x="471488" y="649114"/>
            <a:ext cx="5915025" cy="23565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7"/>
          <p:cNvSpPr txBox="1">
            <a:spLocks noGrp="1"/>
          </p:cNvSpPr>
          <p:nvPr>
            <p:ph type="dt" idx="10"/>
          </p:nvPr>
        </p:nvSpPr>
        <p:spPr>
          <a:xfrm>
            <a:off x="471488" y="11300181"/>
            <a:ext cx="1543050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7"/>
          <p:cNvSpPr txBox="1">
            <a:spLocks noGrp="1"/>
          </p:cNvSpPr>
          <p:nvPr>
            <p:ph type="ftr" idx="11"/>
          </p:nvPr>
        </p:nvSpPr>
        <p:spPr>
          <a:xfrm>
            <a:off x="2271713" y="11300181"/>
            <a:ext cx="2314575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7"/>
          <p:cNvSpPr txBox="1">
            <a:spLocks noGrp="1"/>
          </p:cNvSpPr>
          <p:nvPr>
            <p:ph type="sldNum" idx="12"/>
          </p:nvPr>
        </p:nvSpPr>
        <p:spPr>
          <a:xfrm>
            <a:off x="4843463" y="11300181"/>
            <a:ext cx="1543050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8"/>
          <p:cNvSpPr txBox="1">
            <a:spLocks noGrp="1"/>
          </p:cNvSpPr>
          <p:nvPr>
            <p:ph type="dt" idx="10"/>
          </p:nvPr>
        </p:nvSpPr>
        <p:spPr>
          <a:xfrm>
            <a:off x="471488" y="11300181"/>
            <a:ext cx="1543050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8"/>
          <p:cNvSpPr txBox="1">
            <a:spLocks noGrp="1"/>
          </p:cNvSpPr>
          <p:nvPr>
            <p:ph type="ftr" idx="11"/>
          </p:nvPr>
        </p:nvSpPr>
        <p:spPr>
          <a:xfrm>
            <a:off x="2271713" y="11300181"/>
            <a:ext cx="2314575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8"/>
          <p:cNvSpPr txBox="1">
            <a:spLocks noGrp="1"/>
          </p:cNvSpPr>
          <p:nvPr>
            <p:ph type="sldNum" idx="12"/>
          </p:nvPr>
        </p:nvSpPr>
        <p:spPr>
          <a:xfrm>
            <a:off x="4843463" y="11300181"/>
            <a:ext cx="1543050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9"/>
          <p:cNvSpPr txBox="1"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9"/>
          <p:cNvSpPr txBox="1">
            <a:spLocks noGrp="1"/>
          </p:cNvSpPr>
          <p:nvPr>
            <p:ph type="body" idx="1"/>
          </p:nvPr>
        </p:nvSpPr>
        <p:spPr>
          <a:xfrm>
            <a:off x="2915543" y="1755425"/>
            <a:ext cx="3471863" cy="86642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619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2100"/>
              <a:buChar char="•"/>
              <a:defRPr sz="2100"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238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4pPr>
            <a:lvl5pPr marL="2286000" lvl="4" indent="-3238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5pPr>
            <a:lvl6pPr marL="2743200" lvl="5" indent="-3238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6pPr>
            <a:lvl7pPr marL="3200400" lvl="6" indent="-3238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7pPr>
            <a:lvl8pPr marL="3657600" lvl="7" indent="-3238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8pPr>
            <a:lvl9pPr marL="4114800" lvl="8" indent="-3238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9pPr>
          </a:lstStyle>
          <a:p>
            <a:endParaRPr/>
          </a:p>
        </p:txBody>
      </p:sp>
      <p:sp>
        <p:nvSpPr>
          <p:cNvPr id="57" name="Google Shape;57;p9"/>
          <p:cNvSpPr txBox="1">
            <a:spLocks noGrp="1"/>
          </p:cNvSpPr>
          <p:nvPr>
            <p:ph type="body" idx="2"/>
          </p:nvPr>
        </p:nvSpPr>
        <p:spPr>
          <a:xfrm>
            <a:off x="472381" y="3657600"/>
            <a:ext cx="2211884" cy="67761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050"/>
              <a:buNone/>
              <a:defRPr sz="1050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9pPr>
          </a:lstStyle>
          <a:p>
            <a:endParaRPr/>
          </a:p>
        </p:txBody>
      </p:sp>
      <p:sp>
        <p:nvSpPr>
          <p:cNvPr id="58" name="Google Shape;58;p9"/>
          <p:cNvSpPr txBox="1">
            <a:spLocks noGrp="1"/>
          </p:cNvSpPr>
          <p:nvPr>
            <p:ph type="dt" idx="10"/>
          </p:nvPr>
        </p:nvSpPr>
        <p:spPr>
          <a:xfrm>
            <a:off x="471488" y="11300181"/>
            <a:ext cx="1543050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9"/>
          <p:cNvSpPr txBox="1">
            <a:spLocks noGrp="1"/>
          </p:cNvSpPr>
          <p:nvPr>
            <p:ph type="ftr" idx="11"/>
          </p:nvPr>
        </p:nvSpPr>
        <p:spPr>
          <a:xfrm>
            <a:off x="2271713" y="11300181"/>
            <a:ext cx="2314575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9"/>
          <p:cNvSpPr txBox="1">
            <a:spLocks noGrp="1"/>
          </p:cNvSpPr>
          <p:nvPr>
            <p:ph type="sldNum" idx="12"/>
          </p:nvPr>
        </p:nvSpPr>
        <p:spPr>
          <a:xfrm>
            <a:off x="4843463" y="11300181"/>
            <a:ext cx="1543050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0"/>
          <p:cNvSpPr txBox="1"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0"/>
          <p:cNvSpPr>
            <a:spLocks noGrp="1"/>
          </p:cNvSpPr>
          <p:nvPr>
            <p:ph type="pic" idx="2"/>
          </p:nvPr>
        </p:nvSpPr>
        <p:spPr>
          <a:xfrm>
            <a:off x="2915543" y="1755425"/>
            <a:ext cx="3471863" cy="8664222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0"/>
          <p:cNvSpPr txBox="1">
            <a:spLocks noGrp="1"/>
          </p:cNvSpPr>
          <p:nvPr>
            <p:ph type="body" idx="1"/>
          </p:nvPr>
        </p:nvSpPr>
        <p:spPr>
          <a:xfrm>
            <a:off x="472381" y="3657600"/>
            <a:ext cx="2211884" cy="67761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050"/>
              <a:buNone/>
              <a:defRPr sz="1050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9pPr>
          </a:lstStyle>
          <a:p>
            <a:endParaRPr/>
          </a:p>
        </p:txBody>
      </p:sp>
      <p:sp>
        <p:nvSpPr>
          <p:cNvPr id="65" name="Google Shape;65;p10"/>
          <p:cNvSpPr txBox="1">
            <a:spLocks noGrp="1"/>
          </p:cNvSpPr>
          <p:nvPr>
            <p:ph type="dt" idx="10"/>
          </p:nvPr>
        </p:nvSpPr>
        <p:spPr>
          <a:xfrm>
            <a:off x="471488" y="11300181"/>
            <a:ext cx="1543050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0"/>
          <p:cNvSpPr txBox="1">
            <a:spLocks noGrp="1"/>
          </p:cNvSpPr>
          <p:nvPr>
            <p:ph type="ftr" idx="11"/>
          </p:nvPr>
        </p:nvSpPr>
        <p:spPr>
          <a:xfrm>
            <a:off x="2271713" y="11300181"/>
            <a:ext cx="2314575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0"/>
          <p:cNvSpPr txBox="1">
            <a:spLocks noGrp="1"/>
          </p:cNvSpPr>
          <p:nvPr>
            <p:ph type="sldNum" idx="12"/>
          </p:nvPr>
        </p:nvSpPr>
        <p:spPr>
          <a:xfrm>
            <a:off x="4843463" y="11300181"/>
            <a:ext cx="1543050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1"/>
          <p:cNvSpPr txBox="1">
            <a:spLocks noGrp="1"/>
          </p:cNvSpPr>
          <p:nvPr>
            <p:ph type="title"/>
          </p:nvPr>
        </p:nvSpPr>
        <p:spPr>
          <a:xfrm>
            <a:off x="471488" y="649114"/>
            <a:ext cx="5915025" cy="23565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1"/>
          <p:cNvSpPr txBox="1">
            <a:spLocks noGrp="1"/>
          </p:cNvSpPr>
          <p:nvPr>
            <p:ph type="body" idx="1"/>
          </p:nvPr>
        </p:nvSpPr>
        <p:spPr>
          <a:xfrm rot="5400000">
            <a:off x="-438856" y="4155899"/>
            <a:ext cx="7735712" cy="5915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1"/>
          <p:cNvSpPr txBox="1">
            <a:spLocks noGrp="1"/>
          </p:cNvSpPr>
          <p:nvPr>
            <p:ph type="dt" idx="10"/>
          </p:nvPr>
        </p:nvSpPr>
        <p:spPr>
          <a:xfrm>
            <a:off x="471488" y="11300181"/>
            <a:ext cx="1543050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1"/>
          <p:cNvSpPr txBox="1">
            <a:spLocks noGrp="1"/>
          </p:cNvSpPr>
          <p:nvPr>
            <p:ph type="ftr" idx="11"/>
          </p:nvPr>
        </p:nvSpPr>
        <p:spPr>
          <a:xfrm>
            <a:off x="2271713" y="11300181"/>
            <a:ext cx="2314575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1"/>
          <p:cNvSpPr txBox="1">
            <a:spLocks noGrp="1"/>
          </p:cNvSpPr>
          <p:nvPr>
            <p:ph type="sldNum" idx="12"/>
          </p:nvPr>
        </p:nvSpPr>
        <p:spPr>
          <a:xfrm>
            <a:off x="4843463" y="11300181"/>
            <a:ext cx="1543050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2"/>
          <p:cNvSpPr txBox="1">
            <a:spLocks noGrp="1"/>
          </p:cNvSpPr>
          <p:nvPr>
            <p:ph type="title"/>
          </p:nvPr>
        </p:nvSpPr>
        <p:spPr>
          <a:xfrm rot="5400000">
            <a:off x="481057" y="5075811"/>
            <a:ext cx="10332156" cy="14787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2"/>
          <p:cNvSpPr txBox="1">
            <a:spLocks noGrp="1"/>
          </p:cNvSpPr>
          <p:nvPr>
            <p:ph type="body" idx="1"/>
          </p:nvPr>
        </p:nvSpPr>
        <p:spPr>
          <a:xfrm rot="5400000">
            <a:off x="-2519318" y="3639917"/>
            <a:ext cx="10332156" cy="43505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12"/>
          <p:cNvSpPr txBox="1">
            <a:spLocks noGrp="1"/>
          </p:cNvSpPr>
          <p:nvPr>
            <p:ph type="dt" idx="10"/>
          </p:nvPr>
        </p:nvSpPr>
        <p:spPr>
          <a:xfrm>
            <a:off x="471488" y="11300181"/>
            <a:ext cx="1543050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2"/>
          <p:cNvSpPr txBox="1">
            <a:spLocks noGrp="1"/>
          </p:cNvSpPr>
          <p:nvPr>
            <p:ph type="ftr" idx="11"/>
          </p:nvPr>
        </p:nvSpPr>
        <p:spPr>
          <a:xfrm>
            <a:off x="2271713" y="11300181"/>
            <a:ext cx="2314575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2"/>
          <p:cNvSpPr txBox="1">
            <a:spLocks noGrp="1"/>
          </p:cNvSpPr>
          <p:nvPr>
            <p:ph type="sldNum" idx="12"/>
          </p:nvPr>
        </p:nvSpPr>
        <p:spPr>
          <a:xfrm>
            <a:off x="4843463" y="11300181"/>
            <a:ext cx="1543050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>
            <a:alphaModFix amt="52000"/>
          </a:blip>
          <a:stretch>
            <a:fillRect/>
          </a:stretch>
        </a:blip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471488" y="649114"/>
            <a:ext cx="5915025" cy="23565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471488" y="3245556"/>
            <a:ext cx="5915025" cy="77357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dt" idx="10"/>
          </p:nvPr>
        </p:nvSpPr>
        <p:spPr>
          <a:xfrm>
            <a:off x="471488" y="11300181"/>
            <a:ext cx="1543050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1"/>
          <p:cNvSpPr txBox="1">
            <a:spLocks noGrp="1"/>
          </p:cNvSpPr>
          <p:nvPr>
            <p:ph type="ftr" idx="11"/>
          </p:nvPr>
        </p:nvSpPr>
        <p:spPr>
          <a:xfrm>
            <a:off x="2271713" y="11300181"/>
            <a:ext cx="2314575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1"/>
          <p:cNvSpPr txBox="1">
            <a:spLocks noGrp="1"/>
          </p:cNvSpPr>
          <p:nvPr>
            <p:ph type="sldNum" idx="12"/>
          </p:nvPr>
        </p:nvSpPr>
        <p:spPr>
          <a:xfrm>
            <a:off x="4843463" y="11300181"/>
            <a:ext cx="1543050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10" Type="http://schemas.openxmlformats.org/officeDocument/2006/relationships/image" Target="../media/image25.png"/><Relationship Id="rId4" Type="http://schemas.openxmlformats.org/officeDocument/2006/relationships/image" Target="../media/image19.png"/><Relationship Id="rId9" Type="http://schemas.openxmlformats.org/officeDocument/2006/relationships/image" Target="../media/image2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image" Target="../media/image30.png"/><Relationship Id="rId7" Type="http://schemas.openxmlformats.org/officeDocument/2006/relationships/image" Target="../media/image3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10" Type="http://schemas.openxmlformats.org/officeDocument/2006/relationships/image" Target="../media/image37.png"/><Relationship Id="rId4" Type="http://schemas.openxmlformats.org/officeDocument/2006/relationships/image" Target="../media/image31.png"/><Relationship Id="rId9" Type="http://schemas.openxmlformats.org/officeDocument/2006/relationships/image" Target="../media/image3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1.png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3" Type="http://schemas.openxmlformats.org/officeDocument/2006/relationships/image" Target="../media/image42.png"/><Relationship Id="rId7" Type="http://schemas.openxmlformats.org/officeDocument/2006/relationships/image" Target="../media/image4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5.png"/><Relationship Id="rId5" Type="http://schemas.openxmlformats.org/officeDocument/2006/relationships/image" Target="../media/image44.png"/><Relationship Id="rId10" Type="http://schemas.openxmlformats.org/officeDocument/2006/relationships/image" Target="../media/image49.png"/><Relationship Id="rId4" Type="http://schemas.openxmlformats.org/officeDocument/2006/relationships/image" Target="../media/image43.png"/><Relationship Id="rId9" Type="http://schemas.openxmlformats.org/officeDocument/2006/relationships/image" Target="../media/image4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3.png"/><Relationship Id="rId5" Type="http://schemas.openxmlformats.org/officeDocument/2006/relationships/image" Target="../media/image52.png"/><Relationship Id="rId4" Type="http://schemas.openxmlformats.org/officeDocument/2006/relationships/image" Target="../media/image51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png"/><Relationship Id="rId3" Type="http://schemas.openxmlformats.org/officeDocument/2006/relationships/image" Target="../media/image54.png"/><Relationship Id="rId7" Type="http://schemas.openxmlformats.org/officeDocument/2006/relationships/image" Target="../media/image5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7.png"/><Relationship Id="rId5" Type="http://schemas.openxmlformats.org/officeDocument/2006/relationships/image" Target="../media/image56.png"/><Relationship Id="rId10" Type="http://schemas.openxmlformats.org/officeDocument/2006/relationships/image" Target="../media/image61.png"/><Relationship Id="rId4" Type="http://schemas.openxmlformats.org/officeDocument/2006/relationships/image" Target="../media/image55.png"/><Relationship Id="rId9" Type="http://schemas.openxmlformats.org/officeDocument/2006/relationships/image" Target="../media/image6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5.png"/><Relationship Id="rId5" Type="http://schemas.openxmlformats.org/officeDocument/2006/relationships/image" Target="../media/image64.png"/><Relationship Id="rId4" Type="http://schemas.openxmlformats.org/officeDocument/2006/relationships/image" Target="../media/image6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3"/>
          <p:cNvSpPr/>
          <p:nvPr/>
        </p:nvSpPr>
        <p:spPr>
          <a:xfrm>
            <a:off x="-174172" y="1001486"/>
            <a:ext cx="5762172" cy="1334159"/>
          </a:xfrm>
          <a:prstGeom prst="roundRect">
            <a:avLst>
              <a:gd name="adj" fmla="val 16667"/>
            </a:avLst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5" name="Google Shape;85;p13"/>
          <p:cNvSpPr/>
          <p:nvPr/>
        </p:nvSpPr>
        <p:spPr>
          <a:xfrm>
            <a:off x="224912" y="2357656"/>
            <a:ext cx="6411233" cy="3416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7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Phonics Screening Practice</a:t>
            </a:r>
            <a:endParaRPr sz="7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6" name="Google Shape;86;p13"/>
          <p:cNvSpPr/>
          <p:nvPr/>
        </p:nvSpPr>
        <p:spPr>
          <a:xfrm>
            <a:off x="32088" y="43542"/>
            <a:ext cx="6796883" cy="12090400"/>
          </a:xfrm>
          <a:prstGeom prst="roundRect">
            <a:avLst>
              <a:gd name="adj" fmla="val 1006"/>
            </a:avLst>
          </a:prstGeom>
          <a:noFill/>
          <a:ln w="984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7" name="Google Shape;87;p13"/>
          <p:cNvSpPr/>
          <p:nvPr/>
        </p:nvSpPr>
        <p:spPr>
          <a:xfrm>
            <a:off x="244583" y="5653312"/>
            <a:ext cx="7347404" cy="8309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Set 4</a:t>
            </a:r>
            <a:endParaRPr sz="4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8" name="Google Shape;88;p13"/>
          <p:cNvSpPr/>
          <p:nvPr/>
        </p:nvSpPr>
        <p:spPr>
          <a:xfrm>
            <a:off x="229055" y="1045028"/>
            <a:ext cx="6628945" cy="12003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72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Key stage 1</a:t>
            </a:r>
            <a:endParaRPr sz="72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89" name="Google Shape;89;p13"/>
          <p:cNvPicPr preferRelativeResize="0"/>
          <p:nvPr/>
        </p:nvPicPr>
        <p:blipFill rotWithShape="1">
          <a:blip r:embed="rId3">
            <a:alphaModFix/>
          </a:blip>
          <a:srcRect l="12307" t="21507" r="15558" b="22699"/>
          <a:stretch/>
        </p:blipFill>
        <p:spPr>
          <a:xfrm>
            <a:off x="337929" y="6947082"/>
            <a:ext cx="3468604" cy="1492010"/>
          </a:xfrm>
          <a:prstGeom prst="rect">
            <a:avLst/>
          </a:prstGeom>
          <a:noFill/>
          <a:ln>
            <a:noFill/>
          </a:ln>
        </p:spPr>
      </p:pic>
      <p:pic>
        <p:nvPicPr>
          <p:cNvPr id="90" name="Google Shape;90;p13"/>
          <p:cNvPicPr preferRelativeResize="0"/>
          <p:nvPr/>
        </p:nvPicPr>
        <p:blipFill rotWithShape="1">
          <a:blip r:embed="rId4">
            <a:alphaModFix/>
          </a:blip>
          <a:srcRect l="10017" t="19156" r="13456" b="19119"/>
          <a:stretch/>
        </p:blipFill>
        <p:spPr>
          <a:xfrm>
            <a:off x="1105805" y="7836170"/>
            <a:ext cx="3510154" cy="1525245"/>
          </a:xfrm>
          <a:prstGeom prst="rect">
            <a:avLst/>
          </a:prstGeom>
          <a:noFill/>
          <a:ln>
            <a:noFill/>
          </a:ln>
        </p:spPr>
      </p:pic>
      <p:pic>
        <p:nvPicPr>
          <p:cNvPr id="91" name="Google Shape;91;p13"/>
          <p:cNvPicPr preferRelativeResize="0"/>
          <p:nvPr/>
        </p:nvPicPr>
        <p:blipFill rotWithShape="1">
          <a:blip r:embed="rId5">
            <a:alphaModFix/>
          </a:blip>
          <a:srcRect l="13420" t="17362" r="19856" b="21108"/>
          <a:stretch/>
        </p:blipFill>
        <p:spPr>
          <a:xfrm>
            <a:off x="1944496" y="9033022"/>
            <a:ext cx="3501183" cy="1509492"/>
          </a:xfrm>
          <a:prstGeom prst="rect">
            <a:avLst/>
          </a:prstGeom>
          <a:noFill/>
          <a:ln>
            <a:noFill/>
          </a:ln>
        </p:spPr>
      </p:pic>
      <p:pic>
        <p:nvPicPr>
          <p:cNvPr id="92" name="Google Shape;92;p13"/>
          <p:cNvPicPr preferRelativeResize="0"/>
          <p:nvPr/>
        </p:nvPicPr>
        <p:blipFill rotWithShape="1">
          <a:blip r:embed="rId6">
            <a:alphaModFix/>
          </a:blip>
          <a:srcRect l="13242" t="26145" r="13769" b="22022"/>
          <a:stretch/>
        </p:blipFill>
        <p:spPr>
          <a:xfrm>
            <a:off x="2781591" y="10250503"/>
            <a:ext cx="3472988" cy="147288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14"/>
          <p:cNvSpPr/>
          <p:nvPr/>
        </p:nvSpPr>
        <p:spPr>
          <a:xfrm>
            <a:off x="32088" y="43542"/>
            <a:ext cx="6796883" cy="12090400"/>
          </a:xfrm>
          <a:prstGeom prst="roundRect">
            <a:avLst>
              <a:gd name="adj" fmla="val 1006"/>
            </a:avLst>
          </a:prstGeom>
          <a:noFill/>
          <a:ln w="984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8" name="Google Shape;98;p14"/>
          <p:cNvSpPr/>
          <p:nvPr/>
        </p:nvSpPr>
        <p:spPr>
          <a:xfrm>
            <a:off x="362856" y="1567544"/>
            <a:ext cx="6102864" cy="1741714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9" name="Google Shape;99;p14"/>
          <p:cNvSpPr/>
          <p:nvPr/>
        </p:nvSpPr>
        <p:spPr>
          <a:xfrm>
            <a:off x="537026" y="1727574"/>
            <a:ext cx="5733143" cy="13849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This document will help your child practise for the statutory phonics screening test.</a:t>
            </a:r>
            <a:endParaRPr/>
          </a:p>
        </p:txBody>
      </p:sp>
      <p:sp>
        <p:nvSpPr>
          <p:cNvPr id="100" name="Google Shape;100;p14"/>
          <p:cNvSpPr/>
          <p:nvPr/>
        </p:nvSpPr>
        <p:spPr>
          <a:xfrm>
            <a:off x="362856" y="3701518"/>
            <a:ext cx="6102864" cy="214094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1" name="Google Shape;101;p14"/>
          <p:cNvSpPr/>
          <p:nvPr/>
        </p:nvSpPr>
        <p:spPr>
          <a:xfrm>
            <a:off x="537026" y="3861549"/>
            <a:ext cx="5733143" cy="18158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It contains a mixture of real words and pseudo-words (nonsense words), just like the real test they will take in school.</a:t>
            </a:r>
            <a:endParaRPr sz="2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2" name="Google Shape;102;p14"/>
          <p:cNvSpPr/>
          <p:nvPr/>
        </p:nvSpPr>
        <p:spPr>
          <a:xfrm>
            <a:off x="362856" y="6249251"/>
            <a:ext cx="6102864" cy="3867207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3" name="Google Shape;103;p14"/>
          <p:cNvSpPr/>
          <p:nvPr/>
        </p:nvSpPr>
        <p:spPr>
          <a:xfrm>
            <a:off x="537026" y="6409282"/>
            <a:ext cx="5733143" cy="35394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All pseudo-words are accompanied by a picture of an imaginary creature. This provides context for the child (naming the type of imaginary creature) to ensure that they are not trying to match the pseudo-word to a word in their vocabulary.</a:t>
            </a:r>
            <a:endParaRPr sz="2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4" name="Google Shape;104;p14"/>
          <p:cNvSpPr/>
          <p:nvPr/>
        </p:nvSpPr>
        <p:spPr>
          <a:xfrm>
            <a:off x="362856" y="343878"/>
            <a:ext cx="3159839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4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Guidance</a:t>
            </a:r>
            <a:endParaRPr sz="54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5" name="Google Shape;105;p14"/>
          <p:cNvSpPr/>
          <p:nvPr/>
        </p:nvSpPr>
        <p:spPr>
          <a:xfrm>
            <a:off x="0" y="10493827"/>
            <a:ext cx="5878286" cy="406400"/>
          </a:xfrm>
          <a:prstGeom prst="roundRect">
            <a:avLst>
              <a:gd name="adj" fmla="val 16667"/>
            </a:avLst>
          </a:prstGeom>
          <a:solidFill>
            <a:schemeClr val="dk1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6" name="Google Shape;106;p14"/>
          <p:cNvSpPr txBox="1"/>
          <p:nvPr/>
        </p:nvSpPr>
        <p:spPr>
          <a:xfrm>
            <a:off x="3512457" y="10523248"/>
            <a:ext cx="2249714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Guidance</a:t>
            </a:r>
            <a:endParaRPr sz="2000" b="1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15"/>
          <p:cNvSpPr/>
          <p:nvPr/>
        </p:nvSpPr>
        <p:spPr>
          <a:xfrm>
            <a:off x="32088" y="43542"/>
            <a:ext cx="6796883" cy="12090400"/>
          </a:xfrm>
          <a:prstGeom prst="roundRect">
            <a:avLst>
              <a:gd name="adj" fmla="val 1006"/>
            </a:avLst>
          </a:prstGeom>
          <a:noFill/>
          <a:ln w="984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2" name="Google Shape;112;p15"/>
          <p:cNvSpPr/>
          <p:nvPr/>
        </p:nvSpPr>
        <p:spPr>
          <a:xfrm>
            <a:off x="362856" y="411844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3" name="Google Shape;113;p15"/>
          <p:cNvSpPr/>
          <p:nvPr/>
        </p:nvSpPr>
        <p:spPr>
          <a:xfrm>
            <a:off x="0" y="11398702"/>
            <a:ext cx="5878286" cy="406400"/>
          </a:xfrm>
          <a:prstGeom prst="roundRect">
            <a:avLst>
              <a:gd name="adj" fmla="val 16667"/>
            </a:avLst>
          </a:prstGeom>
          <a:solidFill>
            <a:schemeClr val="dk1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4" name="Google Shape;114;p15"/>
          <p:cNvSpPr txBox="1"/>
          <p:nvPr/>
        </p:nvSpPr>
        <p:spPr>
          <a:xfrm>
            <a:off x="3512457" y="11428123"/>
            <a:ext cx="2249714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Page 1</a:t>
            </a:r>
            <a:endParaRPr sz="2000" b="1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15" name="Google Shape;115;p1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738912" y="499568"/>
            <a:ext cx="1551708" cy="2220046"/>
          </a:xfrm>
          <a:prstGeom prst="rect">
            <a:avLst/>
          </a:prstGeom>
          <a:noFill/>
          <a:ln>
            <a:noFill/>
          </a:ln>
        </p:spPr>
      </p:pic>
      <p:sp>
        <p:nvSpPr>
          <p:cNvPr id="116" name="Google Shape;116;p15"/>
          <p:cNvSpPr/>
          <p:nvPr/>
        </p:nvSpPr>
        <p:spPr>
          <a:xfrm>
            <a:off x="1679110" y="859148"/>
            <a:ext cx="1743554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niff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7" name="Google Shape;117;p15"/>
          <p:cNvSpPr/>
          <p:nvPr/>
        </p:nvSpPr>
        <p:spPr>
          <a:xfrm>
            <a:off x="362856" y="3166918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8" name="Google Shape;118;p15"/>
          <p:cNvSpPr/>
          <p:nvPr/>
        </p:nvSpPr>
        <p:spPr>
          <a:xfrm>
            <a:off x="1404580" y="3614222"/>
            <a:ext cx="2292615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9" name="Google Shape;119;p15"/>
          <p:cNvSpPr/>
          <p:nvPr/>
        </p:nvSpPr>
        <p:spPr>
          <a:xfrm>
            <a:off x="362856" y="5921992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0" name="Google Shape;120;p15"/>
          <p:cNvSpPr/>
          <p:nvPr/>
        </p:nvSpPr>
        <p:spPr>
          <a:xfrm>
            <a:off x="1622588" y="6369296"/>
            <a:ext cx="1856598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pell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1" name="Google Shape;121;p15"/>
          <p:cNvSpPr/>
          <p:nvPr/>
        </p:nvSpPr>
        <p:spPr>
          <a:xfrm>
            <a:off x="362856" y="8677066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2" name="Google Shape;122;p15"/>
          <p:cNvSpPr/>
          <p:nvPr/>
        </p:nvSpPr>
        <p:spPr>
          <a:xfrm>
            <a:off x="1071956" y="9124370"/>
            <a:ext cx="2957861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quazz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23" name="Google Shape;123;p1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869543" y="3251690"/>
            <a:ext cx="1124857" cy="2232541"/>
          </a:xfrm>
          <a:prstGeom prst="rect">
            <a:avLst/>
          </a:prstGeom>
          <a:noFill/>
          <a:ln>
            <a:noFill/>
          </a:ln>
        </p:spPr>
      </p:pic>
      <p:pic>
        <p:nvPicPr>
          <p:cNvPr id="124" name="Google Shape;124;p15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807297" y="6072548"/>
            <a:ext cx="1414938" cy="2118364"/>
          </a:xfrm>
          <a:prstGeom prst="rect">
            <a:avLst/>
          </a:prstGeom>
          <a:noFill/>
          <a:ln>
            <a:noFill/>
          </a:ln>
        </p:spPr>
      </p:pic>
      <p:pic>
        <p:nvPicPr>
          <p:cNvPr id="125" name="Google Shape;125;p15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4869543" y="8861095"/>
            <a:ext cx="1267799" cy="209954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6" name="Google Shape;126;p15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1474677" y="869513"/>
            <a:ext cx="2165461" cy="1409772"/>
          </a:xfrm>
          <a:prstGeom prst="rect">
            <a:avLst/>
          </a:prstGeom>
          <a:noFill/>
          <a:ln>
            <a:noFill/>
          </a:ln>
        </p:spPr>
      </p:pic>
      <p:pic>
        <p:nvPicPr>
          <p:cNvPr id="127" name="Google Shape;127;p15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1239543" y="3691861"/>
            <a:ext cx="2622685" cy="125736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8" name="Google Shape;128;p15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1239543" y="6451767"/>
            <a:ext cx="2495678" cy="1543129"/>
          </a:xfrm>
          <a:prstGeom prst="rect">
            <a:avLst/>
          </a:prstGeom>
          <a:noFill/>
          <a:ln>
            <a:noFill/>
          </a:ln>
        </p:spPr>
      </p:pic>
      <p:pic>
        <p:nvPicPr>
          <p:cNvPr id="129" name="Google Shape;129;p15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>
            <a:off x="874399" y="9277516"/>
            <a:ext cx="3352972" cy="151137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16"/>
          <p:cNvSpPr/>
          <p:nvPr/>
        </p:nvSpPr>
        <p:spPr>
          <a:xfrm>
            <a:off x="32088" y="43542"/>
            <a:ext cx="6796883" cy="12090400"/>
          </a:xfrm>
          <a:prstGeom prst="roundRect">
            <a:avLst>
              <a:gd name="adj" fmla="val 1006"/>
            </a:avLst>
          </a:prstGeom>
          <a:noFill/>
          <a:ln w="984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5" name="Google Shape;135;p16"/>
          <p:cNvSpPr/>
          <p:nvPr/>
        </p:nvSpPr>
        <p:spPr>
          <a:xfrm>
            <a:off x="362856" y="411844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6" name="Google Shape;136;p16"/>
          <p:cNvSpPr/>
          <p:nvPr/>
        </p:nvSpPr>
        <p:spPr>
          <a:xfrm>
            <a:off x="0" y="11398702"/>
            <a:ext cx="5878286" cy="406400"/>
          </a:xfrm>
          <a:prstGeom prst="roundRect">
            <a:avLst>
              <a:gd name="adj" fmla="val 16667"/>
            </a:avLst>
          </a:prstGeom>
          <a:solidFill>
            <a:schemeClr val="dk1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7" name="Google Shape;137;p16"/>
          <p:cNvSpPr txBox="1"/>
          <p:nvPr/>
        </p:nvSpPr>
        <p:spPr>
          <a:xfrm>
            <a:off x="3512457" y="11428123"/>
            <a:ext cx="2249714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Page 2</a:t>
            </a:r>
            <a:endParaRPr sz="2000" b="1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8" name="Google Shape;138;p16"/>
          <p:cNvSpPr/>
          <p:nvPr/>
        </p:nvSpPr>
        <p:spPr>
          <a:xfrm>
            <a:off x="362856" y="859148"/>
            <a:ext cx="6102863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slow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9" name="Google Shape;139;p16"/>
          <p:cNvSpPr/>
          <p:nvPr/>
        </p:nvSpPr>
        <p:spPr>
          <a:xfrm>
            <a:off x="362856" y="3166918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0" name="Google Shape;140;p16"/>
          <p:cNvSpPr/>
          <p:nvPr/>
        </p:nvSpPr>
        <p:spPr>
          <a:xfrm>
            <a:off x="362856" y="3614222"/>
            <a:ext cx="6102863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heat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1" name="Google Shape;141;p16"/>
          <p:cNvSpPr/>
          <p:nvPr/>
        </p:nvSpPr>
        <p:spPr>
          <a:xfrm>
            <a:off x="362856" y="5921992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2" name="Google Shape;142;p16"/>
          <p:cNvSpPr/>
          <p:nvPr/>
        </p:nvSpPr>
        <p:spPr>
          <a:xfrm>
            <a:off x="362855" y="6369296"/>
            <a:ext cx="6102863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glue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3" name="Google Shape;143;p16"/>
          <p:cNvSpPr/>
          <p:nvPr/>
        </p:nvSpPr>
        <p:spPr>
          <a:xfrm>
            <a:off x="362856" y="8677066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4" name="Google Shape;144;p16"/>
          <p:cNvSpPr/>
          <p:nvPr/>
        </p:nvSpPr>
        <p:spPr>
          <a:xfrm>
            <a:off x="362855" y="9124370"/>
            <a:ext cx="6102863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foot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45" name="Google Shape;145;p1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077542" y="669657"/>
            <a:ext cx="2673487" cy="1612983"/>
          </a:xfrm>
          <a:prstGeom prst="rect">
            <a:avLst/>
          </a:prstGeom>
          <a:noFill/>
          <a:ln>
            <a:noFill/>
          </a:ln>
        </p:spPr>
      </p:pic>
      <p:pic>
        <p:nvPicPr>
          <p:cNvPr id="146" name="Google Shape;146;p1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040031" y="3614222"/>
            <a:ext cx="2597283" cy="1320868"/>
          </a:xfrm>
          <a:prstGeom prst="rect">
            <a:avLst/>
          </a:prstGeom>
          <a:noFill/>
          <a:ln>
            <a:noFill/>
          </a:ln>
        </p:spPr>
      </p:pic>
      <p:pic>
        <p:nvPicPr>
          <p:cNvPr id="147" name="Google Shape;147;p16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2182690" y="6399109"/>
            <a:ext cx="2495678" cy="1498677"/>
          </a:xfrm>
          <a:prstGeom prst="rect">
            <a:avLst/>
          </a:prstGeom>
          <a:noFill/>
          <a:ln>
            <a:noFill/>
          </a:ln>
        </p:spPr>
      </p:pic>
      <p:pic>
        <p:nvPicPr>
          <p:cNvPr id="148" name="Google Shape;148;p16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2040031" y="9305207"/>
            <a:ext cx="2552831" cy="151137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p17"/>
          <p:cNvSpPr/>
          <p:nvPr/>
        </p:nvSpPr>
        <p:spPr>
          <a:xfrm>
            <a:off x="32088" y="43542"/>
            <a:ext cx="6796883" cy="12090400"/>
          </a:xfrm>
          <a:prstGeom prst="roundRect">
            <a:avLst>
              <a:gd name="adj" fmla="val 1006"/>
            </a:avLst>
          </a:prstGeom>
          <a:noFill/>
          <a:ln w="984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4" name="Google Shape;154;p17"/>
          <p:cNvSpPr/>
          <p:nvPr/>
        </p:nvSpPr>
        <p:spPr>
          <a:xfrm>
            <a:off x="362856" y="411844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5" name="Google Shape;155;p17"/>
          <p:cNvSpPr/>
          <p:nvPr/>
        </p:nvSpPr>
        <p:spPr>
          <a:xfrm>
            <a:off x="0" y="11398702"/>
            <a:ext cx="5878286" cy="406400"/>
          </a:xfrm>
          <a:prstGeom prst="roundRect">
            <a:avLst>
              <a:gd name="adj" fmla="val 16667"/>
            </a:avLst>
          </a:prstGeom>
          <a:solidFill>
            <a:schemeClr val="dk1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6" name="Google Shape;156;p17"/>
          <p:cNvSpPr txBox="1"/>
          <p:nvPr/>
        </p:nvSpPr>
        <p:spPr>
          <a:xfrm>
            <a:off x="3512457" y="11428123"/>
            <a:ext cx="2249714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Page 3</a:t>
            </a:r>
            <a:endParaRPr sz="2000" b="1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7" name="Google Shape;157;p17"/>
          <p:cNvSpPr/>
          <p:nvPr/>
        </p:nvSpPr>
        <p:spPr>
          <a:xfrm>
            <a:off x="1513905" y="859148"/>
            <a:ext cx="2073966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gick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8" name="Google Shape;158;p17"/>
          <p:cNvSpPr/>
          <p:nvPr/>
        </p:nvSpPr>
        <p:spPr>
          <a:xfrm>
            <a:off x="362856" y="3166918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9" name="Google Shape;159;p17"/>
          <p:cNvSpPr/>
          <p:nvPr/>
        </p:nvSpPr>
        <p:spPr>
          <a:xfrm>
            <a:off x="1488738" y="3614222"/>
            <a:ext cx="2124300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jenk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0" name="Google Shape;160;p17"/>
          <p:cNvSpPr/>
          <p:nvPr/>
        </p:nvSpPr>
        <p:spPr>
          <a:xfrm>
            <a:off x="362856" y="5921992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1" name="Google Shape;161;p17"/>
          <p:cNvSpPr/>
          <p:nvPr/>
        </p:nvSpPr>
        <p:spPr>
          <a:xfrm>
            <a:off x="1433436" y="6369296"/>
            <a:ext cx="2234907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baip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2" name="Google Shape;162;p17"/>
          <p:cNvSpPr/>
          <p:nvPr/>
        </p:nvSpPr>
        <p:spPr>
          <a:xfrm>
            <a:off x="362856" y="8677066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3" name="Google Shape;163;p17"/>
          <p:cNvSpPr/>
          <p:nvPr/>
        </p:nvSpPr>
        <p:spPr>
          <a:xfrm>
            <a:off x="1365724" y="9124370"/>
            <a:ext cx="2370329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weef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64" name="Google Shape;164;p1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870238" y="469900"/>
            <a:ext cx="1289056" cy="2301268"/>
          </a:xfrm>
          <a:prstGeom prst="rect">
            <a:avLst/>
          </a:prstGeom>
          <a:noFill/>
          <a:ln>
            <a:noFill/>
          </a:ln>
        </p:spPr>
      </p:pic>
      <p:pic>
        <p:nvPicPr>
          <p:cNvPr id="165" name="Google Shape;165;p1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614441" y="3264891"/>
            <a:ext cx="1718423" cy="2206994"/>
          </a:xfrm>
          <a:prstGeom prst="rect">
            <a:avLst/>
          </a:prstGeom>
          <a:noFill/>
          <a:ln>
            <a:noFill/>
          </a:ln>
        </p:spPr>
      </p:pic>
      <p:pic>
        <p:nvPicPr>
          <p:cNvPr id="166" name="Google Shape;166;p17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3961822" y="6045586"/>
            <a:ext cx="2383625" cy="2239163"/>
          </a:xfrm>
          <a:prstGeom prst="rect">
            <a:avLst/>
          </a:prstGeom>
          <a:noFill/>
          <a:ln>
            <a:noFill/>
          </a:ln>
        </p:spPr>
      </p:pic>
      <p:pic>
        <p:nvPicPr>
          <p:cNvPr id="167" name="Google Shape;167;p17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4264708" y="8809657"/>
            <a:ext cx="2080739" cy="2133639"/>
          </a:xfrm>
          <a:prstGeom prst="rect">
            <a:avLst/>
          </a:prstGeom>
          <a:noFill/>
          <a:ln>
            <a:noFill/>
          </a:ln>
        </p:spPr>
      </p:pic>
      <p:pic>
        <p:nvPicPr>
          <p:cNvPr id="168" name="Google Shape;168;p17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1334800" y="832652"/>
            <a:ext cx="2432175" cy="1644735"/>
          </a:xfrm>
          <a:prstGeom prst="rect">
            <a:avLst/>
          </a:prstGeom>
          <a:noFill/>
          <a:ln>
            <a:noFill/>
          </a:ln>
        </p:spPr>
      </p:pic>
      <p:pic>
        <p:nvPicPr>
          <p:cNvPr id="169" name="Google Shape;169;p17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1240810" y="3630762"/>
            <a:ext cx="2495678" cy="1473276"/>
          </a:xfrm>
          <a:prstGeom prst="rect">
            <a:avLst/>
          </a:prstGeom>
          <a:noFill/>
          <a:ln>
            <a:noFill/>
          </a:ln>
        </p:spPr>
      </p:pic>
      <p:pic>
        <p:nvPicPr>
          <p:cNvPr id="170" name="Google Shape;170;p17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1139957" y="6381978"/>
            <a:ext cx="2527430" cy="1568531"/>
          </a:xfrm>
          <a:prstGeom prst="rect">
            <a:avLst/>
          </a:prstGeom>
          <a:noFill/>
          <a:ln>
            <a:noFill/>
          </a:ln>
        </p:spPr>
      </p:pic>
      <p:pic>
        <p:nvPicPr>
          <p:cNvPr id="171" name="Google Shape;171;p17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>
            <a:off x="1237532" y="9181224"/>
            <a:ext cx="2724290" cy="167648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p18"/>
          <p:cNvSpPr/>
          <p:nvPr/>
        </p:nvSpPr>
        <p:spPr>
          <a:xfrm>
            <a:off x="32088" y="43542"/>
            <a:ext cx="6796883" cy="12090400"/>
          </a:xfrm>
          <a:prstGeom prst="roundRect">
            <a:avLst>
              <a:gd name="adj" fmla="val 1006"/>
            </a:avLst>
          </a:prstGeom>
          <a:noFill/>
          <a:ln w="984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7" name="Google Shape;177;p18"/>
          <p:cNvSpPr/>
          <p:nvPr/>
        </p:nvSpPr>
        <p:spPr>
          <a:xfrm>
            <a:off x="362856" y="411844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8" name="Google Shape;178;p18"/>
          <p:cNvSpPr/>
          <p:nvPr/>
        </p:nvSpPr>
        <p:spPr>
          <a:xfrm>
            <a:off x="0" y="11398702"/>
            <a:ext cx="5878286" cy="406400"/>
          </a:xfrm>
          <a:prstGeom prst="roundRect">
            <a:avLst>
              <a:gd name="adj" fmla="val 16667"/>
            </a:avLst>
          </a:prstGeom>
          <a:solidFill>
            <a:schemeClr val="dk1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9" name="Google Shape;179;p18"/>
          <p:cNvSpPr txBox="1"/>
          <p:nvPr/>
        </p:nvSpPr>
        <p:spPr>
          <a:xfrm>
            <a:off x="3512457" y="11428123"/>
            <a:ext cx="2249714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Page 4</a:t>
            </a:r>
            <a:endParaRPr sz="2000" b="1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0" name="Google Shape;180;p18"/>
          <p:cNvSpPr/>
          <p:nvPr/>
        </p:nvSpPr>
        <p:spPr>
          <a:xfrm>
            <a:off x="362856" y="859148"/>
            <a:ext cx="6102863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give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1" name="Google Shape;181;p18"/>
          <p:cNvSpPr/>
          <p:nvPr/>
        </p:nvSpPr>
        <p:spPr>
          <a:xfrm>
            <a:off x="362856" y="3166918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2" name="Google Shape;182;p18"/>
          <p:cNvSpPr/>
          <p:nvPr/>
        </p:nvSpPr>
        <p:spPr>
          <a:xfrm>
            <a:off x="362856" y="3614222"/>
            <a:ext cx="6102863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sore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3" name="Google Shape;183;p18"/>
          <p:cNvSpPr/>
          <p:nvPr/>
        </p:nvSpPr>
        <p:spPr>
          <a:xfrm>
            <a:off x="362856" y="5921992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4" name="Google Shape;184;p18"/>
          <p:cNvSpPr/>
          <p:nvPr/>
        </p:nvSpPr>
        <p:spPr>
          <a:xfrm>
            <a:off x="362855" y="6369296"/>
            <a:ext cx="6102863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few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5" name="Google Shape;185;p18"/>
          <p:cNvSpPr/>
          <p:nvPr/>
        </p:nvSpPr>
        <p:spPr>
          <a:xfrm>
            <a:off x="362856" y="8677066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6" name="Google Shape;186;p18"/>
          <p:cNvSpPr/>
          <p:nvPr/>
        </p:nvSpPr>
        <p:spPr>
          <a:xfrm>
            <a:off x="362855" y="9124370"/>
            <a:ext cx="6102863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toes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87" name="Google Shape;187;p1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171701" y="947913"/>
            <a:ext cx="2401520" cy="1513287"/>
          </a:xfrm>
          <a:prstGeom prst="rect">
            <a:avLst/>
          </a:prstGeom>
          <a:noFill/>
          <a:ln>
            <a:noFill/>
          </a:ln>
        </p:spPr>
      </p:pic>
      <p:pic>
        <p:nvPicPr>
          <p:cNvPr id="188" name="Google Shape;188;p1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261154" y="3843635"/>
            <a:ext cx="2222614" cy="1206562"/>
          </a:xfrm>
          <a:prstGeom prst="rect">
            <a:avLst/>
          </a:prstGeom>
          <a:noFill/>
          <a:ln>
            <a:noFill/>
          </a:ln>
        </p:spPr>
      </p:pic>
      <p:pic>
        <p:nvPicPr>
          <p:cNvPr id="189" name="Google Shape;189;p18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2153198" y="6405434"/>
            <a:ext cx="2330570" cy="1365320"/>
          </a:xfrm>
          <a:prstGeom prst="rect">
            <a:avLst/>
          </a:prstGeom>
          <a:noFill/>
          <a:ln>
            <a:noFill/>
          </a:ln>
        </p:spPr>
      </p:pic>
      <p:pic>
        <p:nvPicPr>
          <p:cNvPr id="190" name="Google Shape;190;p18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2124622" y="9166884"/>
            <a:ext cx="2495678" cy="14732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p19"/>
          <p:cNvSpPr/>
          <p:nvPr/>
        </p:nvSpPr>
        <p:spPr>
          <a:xfrm>
            <a:off x="32088" y="43542"/>
            <a:ext cx="6796883" cy="12090400"/>
          </a:xfrm>
          <a:prstGeom prst="roundRect">
            <a:avLst>
              <a:gd name="adj" fmla="val 1006"/>
            </a:avLst>
          </a:prstGeom>
          <a:noFill/>
          <a:ln w="984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6" name="Google Shape;196;p19"/>
          <p:cNvSpPr/>
          <p:nvPr/>
        </p:nvSpPr>
        <p:spPr>
          <a:xfrm>
            <a:off x="362856" y="411844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7" name="Google Shape;197;p19"/>
          <p:cNvSpPr/>
          <p:nvPr/>
        </p:nvSpPr>
        <p:spPr>
          <a:xfrm>
            <a:off x="0" y="11398702"/>
            <a:ext cx="5878286" cy="406400"/>
          </a:xfrm>
          <a:prstGeom prst="roundRect">
            <a:avLst>
              <a:gd name="adj" fmla="val 16667"/>
            </a:avLst>
          </a:prstGeom>
          <a:solidFill>
            <a:schemeClr val="dk1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8" name="Google Shape;198;p19"/>
          <p:cNvSpPr txBox="1"/>
          <p:nvPr/>
        </p:nvSpPr>
        <p:spPr>
          <a:xfrm>
            <a:off x="3512457" y="11428123"/>
            <a:ext cx="2249714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Page 5</a:t>
            </a:r>
            <a:endParaRPr sz="2000" b="1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9" name="Google Shape;199;p19"/>
          <p:cNvSpPr/>
          <p:nvPr/>
        </p:nvSpPr>
        <p:spPr>
          <a:xfrm>
            <a:off x="1546445" y="859148"/>
            <a:ext cx="2008883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figh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0" name="Google Shape;200;p19"/>
          <p:cNvSpPr/>
          <p:nvPr/>
        </p:nvSpPr>
        <p:spPr>
          <a:xfrm>
            <a:off x="362856" y="3166918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1" name="Google Shape;201;p19"/>
          <p:cNvSpPr/>
          <p:nvPr/>
        </p:nvSpPr>
        <p:spPr>
          <a:xfrm>
            <a:off x="1275537" y="3614222"/>
            <a:ext cx="2550698" cy="12464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75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soam</a:t>
            </a:r>
            <a:endParaRPr sz="75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2" name="Google Shape;202;p19"/>
          <p:cNvSpPr/>
          <p:nvPr/>
        </p:nvSpPr>
        <p:spPr>
          <a:xfrm>
            <a:off x="362856" y="5921992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3" name="Google Shape;203;p19"/>
          <p:cNvSpPr/>
          <p:nvPr/>
        </p:nvSpPr>
        <p:spPr>
          <a:xfrm>
            <a:off x="897668" y="6387555"/>
            <a:ext cx="2634054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moot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4" name="Google Shape;204;p19"/>
          <p:cNvSpPr/>
          <p:nvPr/>
        </p:nvSpPr>
        <p:spPr>
          <a:xfrm>
            <a:off x="362856" y="8677066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5" name="Google Shape;205;p19"/>
          <p:cNvSpPr/>
          <p:nvPr/>
        </p:nvSpPr>
        <p:spPr>
          <a:xfrm>
            <a:off x="1594536" y="9124370"/>
            <a:ext cx="1912704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kay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06" name="Google Shape;206;p1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212968" y="535489"/>
            <a:ext cx="2092166" cy="2118538"/>
          </a:xfrm>
          <a:prstGeom prst="rect">
            <a:avLst/>
          </a:prstGeom>
          <a:noFill/>
          <a:ln>
            <a:noFill/>
          </a:ln>
        </p:spPr>
      </p:pic>
      <p:pic>
        <p:nvPicPr>
          <p:cNvPr id="207" name="Google Shape;207;p19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523003" y="3276601"/>
            <a:ext cx="1782131" cy="2203522"/>
          </a:xfrm>
          <a:prstGeom prst="rect">
            <a:avLst/>
          </a:prstGeom>
          <a:noFill/>
          <a:ln>
            <a:noFill/>
          </a:ln>
        </p:spPr>
      </p:pic>
      <p:pic>
        <p:nvPicPr>
          <p:cNvPr id="208" name="Google Shape;208;p19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3894973" y="6071973"/>
            <a:ext cx="2410161" cy="21529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9" name="Google Shape;209;p19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4047394" y="8922310"/>
            <a:ext cx="2257740" cy="1962424"/>
          </a:xfrm>
          <a:prstGeom prst="rect">
            <a:avLst/>
          </a:prstGeom>
          <a:noFill/>
          <a:ln>
            <a:noFill/>
          </a:ln>
        </p:spPr>
      </p:pic>
      <p:pic>
        <p:nvPicPr>
          <p:cNvPr id="210" name="Google Shape;210;p19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1372900" y="885786"/>
            <a:ext cx="2355971" cy="1505027"/>
          </a:xfrm>
          <a:prstGeom prst="rect">
            <a:avLst/>
          </a:prstGeom>
          <a:noFill/>
          <a:ln>
            <a:noFill/>
          </a:ln>
        </p:spPr>
      </p:pic>
      <p:pic>
        <p:nvPicPr>
          <p:cNvPr id="211" name="Google Shape;211;p19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1138142" y="3889680"/>
            <a:ext cx="2688093" cy="874748"/>
          </a:xfrm>
          <a:prstGeom prst="rect">
            <a:avLst/>
          </a:prstGeom>
          <a:noFill/>
          <a:ln>
            <a:noFill/>
          </a:ln>
        </p:spPr>
      </p:pic>
      <p:pic>
        <p:nvPicPr>
          <p:cNvPr id="212" name="Google Shape;212;p19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1004627" y="6649947"/>
            <a:ext cx="2626319" cy="1023156"/>
          </a:xfrm>
          <a:prstGeom prst="rect">
            <a:avLst/>
          </a:prstGeom>
          <a:noFill/>
          <a:ln>
            <a:noFill/>
          </a:ln>
        </p:spPr>
      </p:pic>
      <p:pic>
        <p:nvPicPr>
          <p:cNvPr id="213" name="Google Shape;213;p19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>
            <a:off x="1219618" y="9073021"/>
            <a:ext cx="2411328" cy="164351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p20"/>
          <p:cNvSpPr/>
          <p:nvPr/>
        </p:nvSpPr>
        <p:spPr>
          <a:xfrm>
            <a:off x="32088" y="43542"/>
            <a:ext cx="6796883" cy="12090400"/>
          </a:xfrm>
          <a:prstGeom prst="roundRect">
            <a:avLst>
              <a:gd name="adj" fmla="val 1006"/>
            </a:avLst>
          </a:prstGeom>
          <a:noFill/>
          <a:ln w="984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9" name="Google Shape;219;p20"/>
          <p:cNvSpPr/>
          <p:nvPr/>
        </p:nvSpPr>
        <p:spPr>
          <a:xfrm>
            <a:off x="362856" y="411844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0" name="Google Shape;220;p20"/>
          <p:cNvSpPr/>
          <p:nvPr/>
        </p:nvSpPr>
        <p:spPr>
          <a:xfrm>
            <a:off x="0" y="11398702"/>
            <a:ext cx="5878286" cy="406400"/>
          </a:xfrm>
          <a:prstGeom prst="roundRect">
            <a:avLst>
              <a:gd name="adj" fmla="val 16667"/>
            </a:avLst>
          </a:prstGeom>
          <a:solidFill>
            <a:schemeClr val="dk1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1" name="Google Shape;221;p20"/>
          <p:cNvSpPr txBox="1"/>
          <p:nvPr/>
        </p:nvSpPr>
        <p:spPr>
          <a:xfrm>
            <a:off x="3512457" y="11428123"/>
            <a:ext cx="2249714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Page 6</a:t>
            </a:r>
            <a:endParaRPr sz="2000" b="1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2" name="Google Shape;222;p20"/>
          <p:cNvSpPr/>
          <p:nvPr/>
        </p:nvSpPr>
        <p:spPr>
          <a:xfrm>
            <a:off x="362856" y="859148"/>
            <a:ext cx="6102863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crown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3" name="Google Shape;223;p20"/>
          <p:cNvSpPr/>
          <p:nvPr/>
        </p:nvSpPr>
        <p:spPr>
          <a:xfrm>
            <a:off x="362856" y="3166918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4" name="Google Shape;224;p20"/>
          <p:cNvSpPr/>
          <p:nvPr/>
        </p:nvSpPr>
        <p:spPr>
          <a:xfrm>
            <a:off x="362856" y="3614222"/>
            <a:ext cx="6102863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ditch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5" name="Google Shape;225;p20"/>
          <p:cNvSpPr/>
          <p:nvPr/>
        </p:nvSpPr>
        <p:spPr>
          <a:xfrm>
            <a:off x="362856" y="5921992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6" name="Google Shape;226;p20"/>
          <p:cNvSpPr/>
          <p:nvPr/>
        </p:nvSpPr>
        <p:spPr>
          <a:xfrm>
            <a:off x="362855" y="6369296"/>
            <a:ext cx="6102863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head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7" name="Google Shape;227;p20"/>
          <p:cNvSpPr/>
          <p:nvPr/>
        </p:nvSpPr>
        <p:spPr>
          <a:xfrm>
            <a:off x="362856" y="8677066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8" name="Google Shape;228;p20"/>
          <p:cNvSpPr/>
          <p:nvPr/>
        </p:nvSpPr>
        <p:spPr>
          <a:xfrm>
            <a:off x="362855" y="9124370"/>
            <a:ext cx="6102863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tied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29" name="Google Shape;229;p2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542328" y="950812"/>
            <a:ext cx="3524972" cy="1508868"/>
          </a:xfrm>
          <a:prstGeom prst="rect">
            <a:avLst/>
          </a:prstGeom>
          <a:noFill/>
          <a:ln>
            <a:noFill/>
          </a:ln>
        </p:spPr>
      </p:pic>
      <p:pic>
        <p:nvPicPr>
          <p:cNvPr id="230" name="Google Shape;230;p2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074367" y="3614222"/>
            <a:ext cx="2679838" cy="1244664"/>
          </a:xfrm>
          <a:prstGeom prst="rect">
            <a:avLst/>
          </a:prstGeom>
          <a:noFill/>
          <a:ln>
            <a:noFill/>
          </a:ln>
        </p:spPr>
      </p:pic>
      <p:pic>
        <p:nvPicPr>
          <p:cNvPr id="231" name="Google Shape;231;p20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921959" y="6386457"/>
            <a:ext cx="2984653" cy="1289116"/>
          </a:xfrm>
          <a:prstGeom prst="rect">
            <a:avLst/>
          </a:prstGeom>
          <a:noFill/>
          <a:ln>
            <a:noFill/>
          </a:ln>
        </p:spPr>
      </p:pic>
      <p:pic>
        <p:nvPicPr>
          <p:cNvPr id="232" name="Google Shape;232;p20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2225616" y="9198430"/>
            <a:ext cx="2279767" cy="121926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Google Shape;237;p21"/>
          <p:cNvSpPr/>
          <p:nvPr/>
        </p:nvSpPr>
        <p:spPr>
          <a:xfrm>
            <a:off x="32088" y="43542"/>
            <a:ext cx="6796883" cy="12090400"/>
          </a:xfrm>
          <a:prstGeom prst="roundRect">
            <a:avLst>
              <a:gd name="adj" fmla="val 1006"/>
            </a:avLst>
          </a:prstGeom>
          <a:noFill/>
          <a:ln w="984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8" name="Google Shape;238;p21"/>
          <p:cNvSpPr/>
          <p:nvPr/>
        </p:nvSpPr>
        <p:spPr>
          <a:xfrm>
            <a:off x="362856" y="411844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9" name="Google Shape;239;p21"/>
          <p:cNvSpPr/>
          <p:nvPr/>
        </p:nvSpPr>
        <p:spPr>
          <a:xfrm>
            <a:off x="0" y="11398702"/>
            <a:ext cx="5878286" cy="406400"/>
          </a:xfrm>
          <a:prstGeom prst="roundRect">
            <a:avLst>
              <a:gd name="adj" fmla="val 16667"/>
            </a:avLst>
          </a:prstGeom>
          <a:solidFill>
            <a:schemeClr val="dk1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0" name="Google Shape;240;p21"/>
          <p:cNvSpPr txBox="1"/>
          <p:nvPr/>
        </p:nvSpPr>
        <p:spPr>
          <a:xfrm>
            <a:off x="3512457" y="11428123"/>
            <a:ext cx="2249714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Page 7</a:t>
            </a:r>
            <a:endParaRPr sz="2000" b="1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1" name="Google Shape;241;p21"/>
          <p:cNvSpPr/>
          <p:nvPr/>
        </p:nvSpPr>
        <p:spPr>
          <a:xfrm>
            <a:off x="986322" y="859148"/>
            <a:ext cx="2938626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2" name="Google Shape;242;p21"/>
          <p:cNvSpPr/>
          <p:nvPr/>
        </p:nvSpPr>
        <p:spPr>
          <a:xfrm>
            <a:off x="362856" y="3166918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3" name="Google Shape;243;p21"/>
          <p:cNvSpPr/>
          <p:nvPr/>
        </p:nvSpPr>
        <p:spPr>
          <a:xfrm>
            <a:off x="1290384" y="3614222"/>
            <a:ext cx="2521011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nairs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4" name="Google Shape;244;p21"/>
          <p:cNvSpPr/>
          <p:nvPr/>
        </p:nvSpPr>
        <p:spPr>
          <a:xfrm>
            <a:off x="362856" y="5921992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5" name="Google Shape;245;p21"/>
          <p:cNvSpPr/>
          <p:nvPr/>
        </p:nvSpPr>
        <p:spPr>
          <a:xfrm>
            <a:off x="1324239" y="6369296"/>
            <a:ext cx="2453300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cribe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6" name="Google Shape;246;p21"/>
          <p:cNvSpPr/>
          <p:nvPr/>
        </p:nvSpPr>
        <p:spPr>
          <a:xfrm>
            <a:off x="362856" y="8677066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7" name="Google Shape;247;p21"/>
          <p:cNvSpPr/>
          <p:nvPr/>
        </p:nvSpPr>
        <p:spPr>
          <a:xfrm>
            <a:off x="1041499" y="9197723"/>
            <a:ext cx="2615589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norst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48" name="Google Shape;248;p2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182244" y="496940"/>
            <a:ext cx="2151190" cy="2195635"/>
          </a:xfrm>
          <a:prstGeom prst="rect">
            <a:avLst/>
          </a:prstGeom>
          <a:noFill/>
          <a:ln>
            <a:noFill/>
          </a:ln>
        </p:spPr>
      </p:pic>
      <p:pic>
        <p:nvPicPr>
          <p:cNvPr id="249" name="Google Shape;249;p2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080847" y="3309422"/>
            <a:ext cx="2305372" cy="2143424"/>
          </a:xfrm>
          <a:prstGeom prst="rect">
            <a:avLst/>
          </a:prstGeom>
          <a:noFill/>
          <a:ln>
            <a:noFill/>
          </a:ln>
        </p:spPr>
      </p:pic>
      <p:pic>
        <p:nvPicPr>
          <p:cNvPr id="250" name="Google Shape;250;p2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613443" y="6008737"/>
            <a:ext cx="1264843" cy="2280280"/>
          </a:xfrm>
          <a:prstGeom prst="rect">
            <a:avLst/>
          </a:prstGeom>
          <a:noFill/>
          <a:ln>
            <a:noFill/>
          </a:ln>
        </p:spPr>
      </p:pic>
      <p:pic>
        <p:nvPicPr>
          <p:cNvPr id="251" name="Google Shape;251;p21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4181686" y="9124371"/>
            <a:ext cx="2204533" cy="1592162"/>
          </a:xfrm>
          <a:prstGeom prst="rect">
            <a:avLst/>
          </a:prstGeom>
          <a:noFill/>
          <a:ln>
            <a:noFill/>
          </a:ln>
        </p:spPr>
      </p:pic>
      <p:pic>
        <p:nvPicPr>
          <p:cNvPr id="252" name="Google Shape;252;p21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793463" y="953864"/>
            <a:ext cx="3111660" cy="1301817"/>
          </a:xfrm>
          <a:prstGeom prst="rect">
            <a:avLst/>
          </a:prstGeom>
          <a:noFill/>
          <a:ln>
            <a:noFill/>
          </a:ln>
        </p:spPr>
      </p:pic>
      <p:pic>
        <p:nvPicPr>
          <p:cNvPr id="253" name="Google Shape;253;p21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1215481" y="3812519"/>
            <a:ext cx="2730640" cy="1136708"/>
          </a:xfrm>
          <a:prstGeom prst="rect">
            <a:avLst/>
          </a:prstGeom>
          <a:noFill/>
          <a:ln>
            <a:noFill/>
          </a:ln>
        </p:spPr>
      </p:pic>
      <p:pic>
        <p:nvPicPr>
          <p:cNvPr id="254" name="Google Shape;254;p21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1290383" y="6462114"/>
            <a:ext cx="2429513" cy="1068986"/>
          </a:xfrm>
          <a:prstGeom prst="rect">
            <a:avLst/>
          </a:prstGeom>
          <a:noFill/>
          <a:ln>
            <a:noFill/>
          </a:ln>
        </p:spPr>
      </p:pic>
      <p:pic>
        <p:nvPicPr>
          <p:cNvPr id="255" name="Google Shape;255;p21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>
            <a:off x="1012520" y="9300613"/>
            <a:ext cx="2724290" cy="111765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" name="Google Shape;260;p22"/>
          <p:cNvSpPr/>
          <p:nvPr/>
        </p:nvSpPr>
        <p:spPr>
          <a:xfrm>
            <a:off x="32088" y="43542"/>
            <a:ext cx="6796883" cy="12090400"/>
          </a:xfrm>
          <a:prstGeom prst="roundRect">
            <a:avLst>
              <a:gd name="adj" fmla="val 1006"/>
            </a:avLst>
          </a:prstGeom>
          <a:noFill/>
          <a:ln w="984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1" name="Google Shape;261;p22"/>
          <p:cNvSpPr/>
          <p:nvPr/>
        </p:nvSpPr>
        <p:spPr>
          <a:xfrm>
            <a:off x="362856" y="411844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2" name="Google Shape;262;p22"/>
          <p:cNvSpPr/>
          <p:nvPr/>
        </p:nvSpPr>
        <p:spPr>
          <a:xfrm>
            <a:off x="0" y="11398702"/>
            <a:ext cx="5878286" cy="406400"/>
          </a:xfrm>
          <a:prstGeom prst="roundRect">
            <a:avLst>
              <a:gd name="adj" fmla="val 16667"/>
            </a:avLst>
          </a:prstGeom>
          <a:solidFill>
            <a:schemeClr val="dk1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3" name="Google Shape;263;p22"/>
          <p:cNvSpPr txBox="1"/>
          <p:nvPr/>
        </p:nvSpPr>
        <p:spPr>
          <a:xfrm>
            <a:off x="3512457" y="11428123"/>
            <a:ext cx="2249714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Page 8</a:t>
            </a:r>
            <a:endParaRPr sz="2000" b="1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4" name="Google Shape;264;p22"/>
          <p:cNvSpPr/>
          <p:nvPr/>
        </p:nvSpPr>
        <p:spPr>
          <a:xfrm>
            <a:off x="362856" y="859148"/>
            <a:ext cx="6102863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paw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5" name="Google Shape;265;p22"/>
          <p:cNvSpPr/>
          <p:nvPr/>
        </p:nvSpPr>
        <p:spPr>
          <a:xfrm>
            <a:off x="362856" y="3166918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6" name="Google Shape;266;p22"/>
          <p:cNvSpPr/>
          <p:nvPr/>
        </p:nvSpPr>
        <p:spPr>
          <a:xfrm>
            <a:off x="362856" y="3614222"/>
            <a:ext cx="6102863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twenty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7" name="Google Shape;267;p22"/>
          <p:cNvSpPr/>
          <p:nvPr/>
        </p:nvSpPr>
        <p:spPr>
          <a:xfrm>
            <a:off x="362856" y="5921992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8" name="Google Shape;268;p22"/>
          <p:cNvSpPr/>
          <p:nvPr/>
        </p:nvSpPr>
        <p:spPr>
          <a:xfrm>
            <a:off x="362855" y="6369296"/>
            <a:ext cx="6102863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loudest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9" name="Google Shape;269;p22"/>
          <p:cNvSpPr/>
          <p:nvPr/>
        </p:nvSpPr>
        <p:spPr>
          <a:xfrm>
            <a:off x="362856" y="8677066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0" name="Google Shape;270;p22"/>
          <p:cNvSpPr/>
          <p:nvPr/>
        </p:nvSpPr>
        <p:spPr>
          <a:xfrm>
            <a:off x="362855" y="9124370"/>
            <a:ext cx="6102863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belief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71" name="Google Shape;271;p2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014039" y="852659"/>
            <a:ext cx="2800494" cy="1524078"/>
          </a:xfrm>
          <a:prstGeom prst="rect">
            <a:avLst/>
          </a:prstGeom>
          <a:noFill/>
          <a:ln>
            <a:noFill/>
          </a:ln>
        </p:spPr>
      </p:pic>
      <p:pic>
        <p:nvPicPr>
          <p:cNvPr id="272" name="Google Shape;272;p2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493312" y="3628098"/>
            <a:ext cx="3841947" cy="1505027"/>
          </a:xfrm>
          <a:prstGeom prst="rect">
            <a:avLst/>
          </a:prstGeom>
          <a:noFill/>
          <a:ln>
            <a:noFill/>
          </a:ln>
        </p:spPr>
      </p:pic>
      <p:pic>
        <p:nvPicPr>
          <p:cNvPr id="273" name="Google Shape;273;p22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302801" y="6417725"/>
            <a:ext cx="4222967" cy="1327218"/>
          </a:xfrm>
          <a:prstGeom prst="rect">
            <a:avLst/>
          </a:prstGeom>
          <a:noFill/>
          <a:ln>
            <a:noFill/>
          </a:ln>
        </p:spPr>
      </p:pic>
      <p:pic>
        <p:nvPicPr>
          <p:cNvPr id="274" name="Google Shape;274;p22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658419" y="9032040"/>
            <a:ext cx="3511730" cy="158758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" name="Google Shape;279;p23"/>
          <p:cNvSpPr/>
          <p:nvPr/>
        </p:nvSpPr>
        <p:spPr>
          <a:xfrm>
            <a:off x="32088" y="43542"/>
            <a:ext cx="6796883" cy="12090400"/>
          </a:xfrm>
          <a:prstGeom prst="roundRect">
            <a:avLst>
              <a:gd name="adj" fmla="val 1006"/>
            </a:avLst>
          </a:prstGeom>
          <a:noFill/>
          <a:ln w="984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0" name="Google Shape;280;p23"/>
          <p:cNvSpPr/>
          <p:nvPr/>
        </p:nvSpPr>
        <p:spPr>
          <a:xfrm>
            <a:off x="362856" y="411844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1" name="Google Shape;281;p23"/>
          <p:cNvSpPr/>
          <p:nvPr/>
        </p:nvSpPr>
        <p:spPr>
          <a:xfrm>
            <a:off x="0" y="11398702"/>
            <a:ext cx="5878286" cy="406400"/>
          </a:xfrm>
          <a:prstGeom prst="roundRect">
            <a:avLst>
              <a:gd name="adj" fmla="val 16667"/>
            </a:avLst>
          </a:prstGeom>
          <a:solidFill>
            <a:schemeClr val="dk1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2" name="Google Shape;282;p23"/>
          <p:cNvSpPr txBox="1"/>
          <p:nvPr/>
        </p:nvSpPr>
        <p:spPr>
          <a:xfrm>
            <a:off x="3512457" y="11428123"/>
            <a:ext cx="2249714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Page 9</a:t>
            </a:r>
            <a:endParaRPr sz="2000" b="1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3" name="Google Shape;283;p23"/>
          <p:cNvSpPr/>
          <p:nvPr/>
        </p:nvSpPr>
        <p:spPr>
          <a:xfrm>
            <a:off x="1394492" y="859148"/>
            <a:ext cx="2690160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ploys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4" name="Google Shape;284;p23"/>
          <p:cNvSpPr/>
          <p:nvPr/>
        </p:nvSpPr>
        <p:spPr>
          <a:xfrm>
            <a:off x="362856" y="3166918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5" name="Google Shape;285;p23"/>
          <p:cNvSpPr/>
          <p:nvPr/>
        </p:nvSpPr>
        <p:spPr>
          <a:xfrm>
            <a:off x="1261915" y="3614222"/>
            <a:ext cx="2577950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sloke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6" name="Google Shape;286;p23"/>
          <p:cNvSpPr/>
          <p:nvPr/>
        </p:nvSpPr>
        <p:spPr>
          <a:xfrm>
            <a:off x="362856" y="5921992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7" name="Google Shape;287;p23"/>
          <p:cNvSpPr/>
          <p:nvPr/>
        </p:nvSpPr>
        <p:spPr>
          <a:xfrm>
            <a:off x="823264" y="6369296"/>
            <a:ext cx="2845652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gutch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8" name="Google Shape;288;p23"/>
          <p:cNvSpPr/>
          <p:nvPr/>
        </p:nvSpPr>
        <p:spPr>
          <a:xfrm>
            <a:off x="362856" y="8677066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9" name="Google Shape;289;p23"/>
          <p:cNvSpPr/>
          <p:nvPr/>
        </p:nvSpPr>
        <p:spPr>
          <a:xfrm>
            <a:off x="1223861" y="9124370"/>
            <a:ext cx="2654060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blard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90" name="Google Shape;290;p2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019397" y="471317"/>
            <a:ext cx="967677" cy="2354061"/>
          </a:xfrm>
          <a:prstGeom prst="rect">
            <a:avLst/>
          </a:prstGeom>
          <a:noFill/>
          <a:ln>
            <a:noFill/>
          </a:ln>
        </p:spPr>
      </p:pic>
      <p:pic>
        <p:nvPicPr>
          <p:cNvPr id="291" name="Google Shape;291;p2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424008" y="3340714"/>
            <a:ext cx="1971950" cy="2105319"/>
          </a:xfrm>
          <a:prstGeom prst="rect">
            <a:avLst/>
          </a:prstGeom>
          <a:noFill/>
          <a:ln>
            <a:noFill/>
          </a:ln>
        </p:spPr>
      </p:pic>
      <p:pic>
        <p:nvPicPr>
          <p:cNvPr id="292" name="Google Shape;292;p2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3935236" y="6291714"/>
            <a:ext cx="2486372" cy="1619476"/>
          </a:xfrm>
          <a:prstGeom prst="rect">
            <a:avLst/>
          </a:prstGeom>
          <a:noFill/>
          <a:ln>
            <a:noFill/>
          </a:ln>
        </p:spPr>
      </p:pic>
      <p:pic>
        <p:nvPicPr>
          <p:cNvPr id="293" name="Google Shape;293;p23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4181315" y="8749390"/>
            <a:ext cx="2067085" cy="2312332"/>
          </a:xfrm>
          <a:prstGeom prst="rect">
            <a:avLst/>
          </a:prstGeom>
          <a:noFill/>
          <a:ln>
            <a:noFill/>
          </a:ln>
        </p:spPr>
      </p:pic>
      <p:pic>
        <p:nvPicPr>
          <p:cNvPr id="294" name="Google Shape;294;p23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1364262" y="910511"/>
            <a:ext cx="3149762" cy="1492327"/>
          </a:xfrm>
          <a:prstGeom prst="rect">
            <a:avLst/>
          </a:prstGeom>
          <a:noFill/>
          <a:ln>
            <a:noFill/>
          </a:ln>
        </p:spPr>
      </p:pic>
      <p:pic>
        <p:nvPicPr>
          <p:cNvPr id="295" name="Google Shape;295;p23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1025579" y="3591091"/>
            <a:ext cx="2832246" cy="1168460"/>
          </a:xfrm>
          <a:prstGeom prst="rect">
            <a:avLst/>
          </a:prstGeom>
          <a:noFill/>
          <a:ln>
            <a:noFill/>
          </a:ln>
        </p:spPr>
      </p:pic>
      <p:pic>
        <p:nvPicPr>
          <p:cNvPr id="296" name="Google Shape;296;p23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750588" y="6499879"/>
            <a:ext cx="2991004" cy="1327218"/>
          </a:xfrm>
          <a:prstGeom prst="rect">
            <a:avLst/>
          </a:prstGeom>
          <a:noFill/>
          <a:ln>
            <a:noFill/>
          </a:ln>
        </p:spPr>
      </p:pic>
      <p:pic>
        <p:nvPicPr>
          <p:cNvPr id="297" name="Google Shape;297;p23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>
            <a:off x="1131592" y="9069788"/>
            <a:ext cx="2838596" cy="137802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2" name="Google Shape;302;p24"/>
          <p:cNvSpPr/>
          <p:nvPr/>
        </p:nvSpPr>
        <p:spPr>
          <a:xfrm>
            <a:off x="32088" y="43542"/>
            <a:ext cx="6796883" cy="12090400"/>
          </a:xfrm>
          <a:prstGeom prst="roundRect">
            <a:avLst>
              <a:gd name="adj" fmla="val 1006"/>
            </a:avLst>
          </a:prstGeom>
          <a:noFill/>
          <a:ln w="984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3" name="Google Shape;303;p24"/>
          <p:cNvSpPr/>
          <p:nvPr/>
        </p:nvSpPr>
        <p:spPr>
          <a:xfrm>
            <a:off x="362856" y="411844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4" name="Google Shape;304;p24"/>
          <p:cNvSpPr/>
          <p:nvPr/>
        </p:nvSpPr>
        <p:spPr>
          <a:xfrm>
            <a:off x="0" y="11398702"/>
            <a:ext cx="5878286" cy="406400"/>
          </a:xfrm>
          <a:prstGeom prst="roundRect">
            <a:avLst>
              <a:gd name="adj" fmla="val 16667"/>
            </a:avLst>
          </a:prstGeom>
          <a:solidFill>
            <a:schemeClr val="dk1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5" name="Google Shape;305;p24"/>
          <p:cNvSpPr txBox="1"/>
          <p:nvPr/>
        </p:nvSpPr>
        <p:spPr>
          <a:xfrm>
            <a:off x="3512457" y="11428123"/>
            <a:ext cx="2249714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Page 10</a:t>
            </a:r>
            <a:endParaRPr sz="2000" b="1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6" name="Google Shape;306;p24"/>
          <p:cNvSpPr/>
          <p:nvPr/>
        </p:nvSpPr>
        <p:spPr>
          <a:xfrm>
            <a:off x="362856" y="859148"/>
            <a:ext cx="6102863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appear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7" name="Google Shape;307;p24"/>
          <p:cNvSpPr/>
          <p:nvPr/>
        </p:nvSpPr>
        <p:spPr>
          <a:xfrm>
            <a:off x="362856" y="3166918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8" name="Google Shape;308;p24"/>
          <p:cNvSpPr/>
          <p:nvPr/>
        </p:nvSpPr>
        <p:spPr>
          <a:xfrm>
            <a:off x="362856" y="3614222"/>
            <a:ext cx="6102863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include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9" name="Google Shape;309;p24"/>
          <p:cNvSpPr/>
          <p:nvPr/>
        </p:nvSpPr>
        <p:spPr>
          <a:xfrm>
            <a:off x="362856" y="5921992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0" name="Google Shape;310;p24"/>
          <p:cNvSpPr/>
          <p:nvPr/>
        </p:nvSpPr>
        <p:spPr>
          <a:xfrm>
            <a:off x="362855" y="6369296"/>
            <a:ext cx="6102863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better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1" name="Google Shape;311;p24"/>
          <p:cNvSpPr/>
          <p:nvPr/>
        </p:nvSpPr>
        <p:spPr>
          <a:xfrm>
            <a:off x="362856" y="8677066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2" name="Google Shape;312;p24"/>
          <p:cNvSpPr/>
          <p:nvPr/>
        </p:nvSpPr>
        <p:spPr>
          <a:xfrm>
            <a:off x="362855" y="9124370"/>
            <a:ext cx="6102863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person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13" name="Google Shape;313;p2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506013" y="1007760"/>
            <a:ext cx="3816546" cy="1543129"/>
          </a:xfrm>
          <a:prstGeom prst="rect">
            <a:avLst/>
          </a:prstGeom>
          <a:noFill/>
          <a:ln>
            <a:noFill/>
          </a:ln>
        </p:spPr>
      </p:pic>
      <p:pic>
        <p:nvPicPr>
          <p:cNvPr id="314" name="Google Shape;314;p2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150395" y="3720239"/>
            <a:ext cx="4172164" cy="1346269"/>
          </a:xfrm>
          <a:prstGeom prst="rect">
            <a:avLst/>
          </a:prstGeom>
          <a:noFill/>
          <a:ln>
            <a:noFill/>
          </a:ln>
        </p:spPr>
      </p:pic>
      <p:pic>
        <p:nvPicPr>
          <p:cNvPr id="315" name="Google Shape;315;p24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709223" y="6402284"/>
            <a:ext cx="3410125" cy="1492327"/>
          </a:xfrm>
          <a:prstGeom prst="rect">
            <a:avLst/>
          </a:prstGeom>
          <a:noFill/>
          <a:ln>
            <a:noFill/>
          </a:ln>
        </p:spPr>
      </p:pic>
      <p:pic>
        <p:nvPicPr>
          <p:cNvPr id="316" name="Google Shape;316;p24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232949" y="9349650"/>
            <a:ext cx="4007056" cy="125101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150</Words>
  <Application>Microsoft Office PowerPoint</Application>
  <PresentationFormat>Widescreen</PresentationFormat>
  <Paragraphs>56</Paragraphs>
  <Slides>12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5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ModifiedBy>Karen MILES</cp:lastModifiedBy>
  <cp:revision>1</cp:revision>
  <dcterms:modified xsi:type="dcterms:W3CDTF">2026-04-23T09:31:22Z</dcterms:modified>
</cp:coreProperties>
</file>