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6858000" cy="12192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46" d="100"/>
          <a:sy n="46" d="100"/>
        </p:scale>
        <p:origin x="259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5" name="Google Shape;9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9" name="Google Shape;109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2" name="Google Shape;13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4" name="Google Shape;174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3" name="Google Shape;193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6" name="Google Shape;216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5" name="Google Shape;235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8" name="Google Shape;258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7" name="Google Shape;277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0" name="Google Shape;300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/>
            </a:lvl3pPr>
            <a:lvl4pPr lvl="3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dt" idx="10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ftr" idx="11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ldNum" idx="12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dt" idx="10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ftr" idx="11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sldNum" idx="12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350"/>
              <a:buNone/>
              <a:defRPr sz="135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dt" idx="10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ftr" idx="11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sldNum" idx="12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body" idx="1"/>
          </p:nvPr>
        </p:nvSpPr>
        <p:spPr>
          <a:xfrm>
            <a:off x="471488" y="3245556"/>
            <a:ext cx="2914650" cy="77357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body" idx="2"/>
          </p:nvPr>
        </p:nvSpPr>
        <p:spPr>
          <a:xfrm>
            <a:off x="3471863" y="3245556"/>
            <a:ext cx="2914650" cy="77357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5"/>
          <p:cNvSpPr txBox="1">
            <a:spLocks noGrp="1"/>
          </p:cNvSpPr>
          <p:nvPr>
            <p:ph type="dt" idx="10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ftr" idx="11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sldNum" idx="12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body" idx="2"/>
          </p:nvPr>
        </p:nvSpPr>
        <p:spPr>
          <a:xfrm>
            <a:off x="472381" y="4453467"/>
            <a:ext cx="2901255" cy="65503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body" idx="3"/>
          </p:nvPr>
        </p:nvSpPr>
        <p:spPr>
          <a:xfrm>
            <a:off x="3471863" y="2988734"/>
            <a:ext cx="2915543" cy="14647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body" idx="4"/>
          </p:nvPr>
        </p:nvSpPr>
        <p:spPr>
          <a:xfrm>
            <a:off x="3471863" y="4453467"/>
            <a:ext cx="2915543" cy="65503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dt" idx="10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ftr" idx="11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6"/>
          <p:cNvSpPr txBox="1">
            <a:spLocks noGrp="1"/>
          </p:cNvSpPr>
          <p:nvPr>
            <p:ph type="sldNum" idx="12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7"/>
          <p:cNvSpPr txBox="1"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dt" idx="10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ftr" idx="11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sldNum" idx="12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8"/>
          <p:cNvSpPr txBox="1">
            <a:spLocks noGrp="1"/>
          </p:cNvSpPr>
          <p:nvPr>
            <p:ph type="dt" idx="10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ftr" idx="11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sldNum" idx="12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body" idx="1"/>
          </p:nvPr>
        </p:nvSpPr>
        <p:spPr>
          <a:xfrm>
            <a:off x="2915543" y="1755425"/>
            <a:ext cx="3471863" cy="8664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619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marL="2286000" lvl="4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marL="2743200" lvl="5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marL="3200400" lvl="6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marL="3657600" lvl="7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marL="4114800" lvl="8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2"/>
          </p:nvPr>
        </p:nvSpPr>
        <p:spPr>
          <a:xfrm>
            <a:off x="472381" y="3657600"/>
            <a:ext cx="2211884" cy="67761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dt" idx="10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ftr" idx="11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sldNum" idx="12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>
            <a:spLocks noGrp="1"/>
          </p:cNvSpPr>
          <p:nvPr>
            <p:ph type="pic" idx="2"/>
          </p:nvPr>
        </p:nvSpPr>
        <p:spPr>
          <a:xfrm>
            <a:off x="2915543" y="1755425"/>
            <a:ext cx="3471863" cy="8664222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0"/>
          <p:cNvSpPr txBox="1">
            <a:spLocks noGrp="1"/>
          </p:cNvSpPr>
          <p:nvPr>
            <p:ph type="body" idx="1"/>
          </p:nvPr>
        </p:nvSpPr>
        <p:spPr>
          <a:xfrm>
            <a:off x="472381" y="3657600"/>
            <a:ext cx="2211884" cy="67761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dt" idx="10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ftr" idx="11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sldNum" idx="12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body" idx="1"/>
          </p:nvPr>
        </p:nvSpPr>
        <p:spPr>
          <a:xfrm rot="5400000">
            <a:off x="-438856" y="4155899"/>
            <a:ext cx="7735712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dt" idx="10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ftr" idx="11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sldNum" idx="12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>
            <a:spLocks noGrp="1"/>
          </p:cNvSpPr>
          <p:nvPr>
            <p:ph type="title"/>
          </p:nvPr>
        </p:nvSpPr>
        <p:spPr>
          <a:xfrm rot="5400000">
            <a:off x="481057" y="5075811"/>
            <a:ext cx="10332156" cy="1478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body" idx="1"/>
          </p:nvPr>
        </p:nvSpPr>
        <p:spPr>
          <a:xfrm rot="5400000">
            <a:off x="-2519318" y="3639917"/>
            <a:ext cx="10332156" cy="43505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dt" idx="10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ftr" idx="11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sldNum" idx="12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1.png"/><Relationship Id="rId7" Type="http://schemas.openxmlformats.org/officeDocument/2006/relationships/image" Target="../media/image3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png"/><Relationship Id="rId11" Type="http://schemas.openxmlformats.org/officeDocument/2006/relationships/image" Target="../media/image37.png"/><Relationship Id="rId5" Type="http://schemas.openxmlformats.org/officeDocument/2006/relationships/image" Target="../media/image31.png"/><Relationship Id="rId10" Type="http://schemas.openxmlformats.org/officeDocument/2006/relationships/image" Target="../media/image36.png"/><Relationship Id="rId4" Type="http://schemas.openxmlformats.org/officeDocument/2006/relationships/image" Target="../media/image30.png"/><Relationship Id="rId9" Type="http://schemas.openxmlformats.org/officeDocument/2006/relationships/image" Target="../media/image3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4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1.png"/><Relationship Id="rId7" Type="http://schemas.openxmlformats.org/officeDocument/2006/relationships/image" Target="../media/image4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png"/><Relationship Id="rId11" Type="http://schemas.openxmlformats.org/officeDocument/2006/relationships/image" Target="../media/image49.png"/><Relationship Id="rId5" Type="http://schemas.openxmlformats.org/officeDocument/2006/relationships/image" Target="../media/image43.png"/><Relationship Id="rId10" Type="http://schemas.openxmlformats.org/officeDocument/2006/relationships/image" Target="../media/image48.png"/><Relationship Id="rId4" Type="http://schemas.openxmlformats.org/officeDocument/2006/relationships/image" Target="../media/image42.png"/><Relationship Id="rId9" Type="http://schemas.openxmlformats.org/officeDocument/2006/relationships/image" Target="../media/image4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image" Target="../media/image1.png"/><Relationship Id="rId7" Type="http://schemas.openxmlformats.org/officeDocument/2006/relationships/image" Target="../media/image5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6.png"/><Relationship Id="rId11" Type="http://schemas.openxmlformats.org/officeDocument/2006/relationships/image" Target="../media/image61.png"/><Relationship Id="rId5" Type="http://schemas.openxmlformats.org/officeDocument/2006/relationships/image" Target="../media/image55.png"/><Relationship Id="rId10" Type="http://schemas.openxmlformats.org/officeDocument/2006/relationships/image" Target="../media/image60.png"/><Relationship Id="rId4" Type="http://schemas.openxmlformats.org/officeDocument/2006/relationships/image" Target="../media/image54.png"/><Relationship Id="rId9" Type="http://schemas.openxmlformats.org/officeDocument/2006/relationships/image" Target="../media/image5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6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 amt="52000"/>
          </a:blip>
          <a:stretch>
            <a:fillRect/>
          </a:stretch>
        </a:blip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/>
          <p:nvPr/>
        </p:nvSpPr>
        <p:spPr>
          <a:xfrm>
            <a:off x="-174172" y="1001486"/>
            <a:ext cx="5762172" cy="1334159"/>
          </a:xfrm>
          <a:prstGeom prst="roundRect">
            <a:avLst>
              <a:gd name="adj" fmla="val 16667"/>
            </a:avLst>
          </a:prstGeom>
          <a:solidFill>
            <a:srgbClr val="7F7F7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" name="Google Shape;85;p13"/>
          <p:cNvSpPr/>
          <p:nvPr/>
        </p:nvSpPr>
        <p:spPr>
          <a:xfrm>
            <a:off x="224912" y="2357656"/>
            <a:ext cx="6411233" cy="3416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Phonics Screening Practice</a:t>
            </a:r>
            <a:endParaRPr sz="7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6" name="Google Shape;86;p13"/>
          <p:cNvSpPr/>
          <p:nvPr/>
        </p:nvSpPr>
        <p:spPr>
          <a:xfrm>
            <a:off x="32088" y="43542"/>
            <a:ext cx="6796883" cy="12090400"/>
          </a:xfrm>
          <a:prstGeom prst="roundRect">
            <a:avLst>
              <a:gd name="adj" fmla="val 1006"/>
            </a:avLst>
          </a:prstGeom>
          <a:noFill/>
          <a:ln w="984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Google Shape;87;p13"/>
          <p:cNvSpPr/>
          <p:nvPr/>
        </p:nvSpPr>
        <p:spPr>
          <a:xfrm>
            <a:off x="244583" y="5653312"/>
            <a:ext cx="7347404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Set 1</a:t>
            </a:r>
            <a:endParaRPr sz="4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8" name="Google Shape;88;p13"/>
          <p:cNvSpPr/>
          <p:nvPr/>
        </p:nvSpPr>
        <p:spPr>
          <a:xfrm>
            <a:off x="229055" y="1045028"/>
            <a:ext cx="6628945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Key stage 1</a:t>
            </a:r>
            <a:endParaRPr sz="72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9" name="Google Shape;89;p13"/>
          <p:cNvPicPr preferRelativeResize="0"/>
          <p:nvPr/>
        </p:nvPicPr>
        <p:blipFill rotWithShape="1">
          <a:blip r:embed="rId4">
            <a:alphaModFix/>
          </a:blip>
          <a:srcRect l="12307" t="21507" r="15558" b="22699"/>
          <a:stretch/>
        </p:blipFill>
        <p:spPr>
          <a:xfrm>
            <a:off x="337929" y="6947082"/>
            <a:ext cx="3468604" cy="1492010"/>
          </a:xfrm>
          <a:prstGeom prst="rect">
            <a:avLst/>
          </a:prstGeom>
          <a:noFill/>
          <a:ln>
            <a:noFill/>
          </a:ln>
        </p:spPr>
      </p:pic>
      <p:pic>
        <p:nvPicPr>
          <p:cNvPr id="90" name="Google Shape;90;p13"/>
          <p:cNvPicPr preferRelativeResize="0"/>
          <p:nvPr/>
        </p:nvPicPr>
        <p:blipFill rotWithShape="1">
          <a:blip r:embed="rId5">
            <a:alphaModFix/>
          </a:blip>
          <a:srcRect l="10017" t="19156" r="13456" b="19119"/>
          <a:stretch/>
        </p:blipFill>
        <p:spPr>
          <a:xfrm>
            <a:off x="1105805" y="7836170"/>
            <a:ext cx="3510154" cy="1525245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p13"/>
          <p:cNvPicPr preferRelativeResize="0"/>
          <p:nvPr/>
        </p:nvPicPr>
        <p:blipFill rotWithShape="1">
          <a:blip r:embed="rId6">
            <a:alphaModFix/>
          </a:blip>
          <a:srcRect l="13420" t="17362" r="19856" b="21108"/>
          <a:stretch/>
        </p:blipFill>
        <p:spPr>
          <a:xfrm>
            <a:off x="1944496" y="9033022"/>
            <a:ext cx="3501183" cy="1509492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13"/>
          <p:cNvPicPr preferRelativeResize="0"/>
          <p:nvPr/>
        </p:nvPicPr>
        <p:blipFill rotWithShape="1">
          <a:blip r:embed="rId7">
            <a:alphaModFix/>
          </a:blip>
          <a:srcRect l="13242" t="26145" r="13769" b="22022"/>
          <a:stretch/>
        </p:blipFill>
        <p:spPr>
          <a:xfrm>
            <a:off x="2781591" y="10250503"/>
            <a:ext cx="3472988" cy="147288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 amt="52000"/>
          </a:blip>
          <a:stretch>
            <a:fillRect/>
          </a:stretch>
        </a:blipFill>
        <a:effectLst/>
      </p:bgPr>
    </p:bg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4"/>
          <p:cNvSpPr/>
          <p:nvPr/>
        </p:nvSpPr>
        <p:spPr>
          <a:xfrm>
            <a:off x="32088" y="43542"/>
            <a:ext cx="6796883" cy="12090400"/>
          </a:xfrm>
          <a:prstGeom prst="roundRect">
            <a:avLst>
              <a:gd name="adj" fmla="val 1006"/>
            </a:avLst>
          </a:prstGeom>
          <a:noFill/>
          <a:ln w="984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" name="Google Shape;98;p14"/>
          <p:cNvSpPr/>
          <p:nvPr/>
        </p:nvSpPr>
        <p:spPr>
          <a:xfrm>
            <a:off x="362856" y="1567544"/>
            <a:ext cx="6102864" cy="1741714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" name="Google Shape;99;p14"/>
          <p:cNvSpPr/>
          <p:nvPr/>
        </p:nvSpPr>
        <p:spPr>
          <a:xfrm>
            <a:off x="537026" y="1727574"/>
            <a:ext cx="5733143" cy="1384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This document will help your child practise for the statutory phonics screening test.</a:t>
            </a:r>
            <a:endParaRPr/>
          </a:p>
        </p:txBody>
      </p:sp>
      <p:sp>
        <p:nvSpPr>
          <p:cNvPr id="100" name="Google Shape;100;p14"/>
          <p:cNvSpPr/>
          <p:nvPr/>
        </p:nvSpPr>
        <p:spPr>
          <a:xfrm>
            <a:off x="362856" y="3701518"/>
            <a:ext cx="6102864" cy="214094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" name="Google Shape;101;p14"/>
          <p:cNvSpPr/>
          <p:nvPr/>
        </p:nvSpPr>
        <p:spPr>
          <a:xfrm>
            <a:off x="537026" y="3861549"/>
            <a:ext cx="5733143" cy="18158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It contains a mixture of real words and pseudo-words (nonsense words), just like the real test they will take in school.</a:t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2" name="Google Shape;102;p14"/>
          <p:cNvSpPr/>
          <p:nvPr/>
        </p:nvSpPr>
        <p:spPr>
          <a:xfrm>
            <a:off x="362856" y="6249251"/>
            <a:ext cx="6102864" cy="3867207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" name="Google Shape;103;p14"/>
          <p:cNvSpPr/>
          <p:nvPr/>
        </p:nvSpPr>
        <p:spPr>
          <a:xfrm>
            <a:off x="537026" y="6409282"/>
            <a:ext cx="5733143" cy="35394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All pseudo-words are accompanied by a picture of an imaginary creature. This provides context for the child (naming the type of imaginary creature) to ensure that they are not trying to match the pseudo-word to a word in their vocabulary.</a:t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4" name="Google Shape;104;p14"/>
          <p:cNvSpPr/>
          <p:nvPr/>
        </p:nvSpPr>
        <p:spPr>
          <a:xfrm>
            <a:off x="362856" y="343878"/>
            <a:ext cx="3159839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Guidance</a:t>
            </a:r>
            <a:endParaRPr sz="54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" name="Google Shape;105;p14"/>
          <p:cNvSpPr/>
          <p:nvPr/>
        </p:nvSpPr>
        <p:spPr>
          <a:xfrm>
            <a:off x="0" y="10493827"/>
            <a:ext cx="5878286" cy="406400"/>
          </a:xfrm>
          <a:prstGeom prst="roundRect">
            <a:avLst>
              <a:gd name="adj" fmla="val 16667"/>
            </a:avLst>
          </a:prstGeom>
          <a:solidFill>
            <a:schemeClr val="dk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6" name="Google Shape;106;p14"/>
          <p:cNvSpPr txBox="1"/>
          <p:nvPr/>
        </p:nvSpPr>
        <p:spPr>
          <a:xfrm>
            <a:off x="3512457" y="10523248"/>
            <a:ext cx="2249714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Guidance</a:t>
            </a:r>
            <a:endParaRPr sz="20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 amt="52000"/>
          </a:blip>
          <a:stretch>
            <a:fillRect/>
          </a:stretch>
        </a:blipFill>
        <a:effectLst/>
      </p:bgPr>
    </p:bg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15"/>
          <p:cNvSpPr/>
          <p:nvPr/>
        </p:nvSpPr>
        <p:spPr>
          <a:xfrm>
            <a:off x="32088" y="43542"/>
            <a:ext cx="6796883" cy="12090400"/>
          </a:xfrm>
          <a:prstGeom prst="roundRect">
            <a:avLst>
              <a:gd name="adj" fmla="val 1006"/>
            </a:avLst>
          </a:prstGeom>
          <a:noFill/>
          <a:ln w="984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2" name="Google Shape;112;p15"/>
          <p:cNvSpPr/>
          <p:nvPr/>
        </p:nvSpPr>
        <p:spPr>
          <a:xfrm>
            <a:off x="362856" y="411844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3" name="Google Shape;113;p15"/>
          <p:cNvSpPr/>
          <p:nvPr/>
        </p:nvSpPr>
        <p:spPr>
          <a:xfrm>
            <a:off x="0" y="11398702"/>
            <a:ext cx="5878286" cy="406400"/>
          </a:xfrm>
          <a:prstGeom prst="roundRect">
            <a:avLst>
              <a:gd name="adj" fmla="val 16667"/>
            </a:avLst>
          </a:prstGeom>
          <a:solidFill>
            <a:schemeClr val="dk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" name="Google Shape;114;p15"/>
          <p:cNvSpPr txBox="1"/>
          <p:nvPr/>
        </p:nvSpPr>
        <p:spPr>
          <a:xfrm>
            <a:off x="3512457" y="11428123"/>
            <a:ext cx="2249714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Page 1</a:t>
            </a:r>
            <a:endParaRPr sz="20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5" name="Google Shape;115;p1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738912" y="499568"/>
            <a:ext cx="1551708" cy="2220046"/>
          </a:xfrm>
          <a:prstGeom prst="rect">
            <a:avLst/>
          </a:prstGeom>
          <a:noFill/>
          <a:ln>
            <a:noFill/>
          </a:ln>
        </p:spPr>
      </p:pic>
      <p:sp>
        <p:nvSpPr>
          <p:cNvPr id="116" name="Google Shape;116;p15"/>
          <p:cNvSpPr/>
          <p:nvPr/>
        </p:nvSpPr>
        <p:spPr>
          <a:xfrm>
            <a:off x="1271527" y="859148"/>
            <a:ext cx="2558714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steck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7" name="Google Shape;117;p15"/>
          <p:cNvSpPr/>
          <p:nvPr/>
        </p:nvSpPr>
        <p:spPr>
          <a:xfrm>
            <a:off x="362856" y="3141503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p15"/>
          <p:cNvSpPr/>
          <p:nvPr/>
        </p:nvSpPr>
        <p:spPr>
          <a:xfrm>
            <a:off x="1564076" y="3614222"/>
            <a:ext cx="1973617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hild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9" name="Google Shape;119;p15"/>
          <p:cNvSpPr/>
          <p:nvPr/>
        </p:nvSpPr>
        <p:spPr>
          <a:xfrm>
            <a:off x="362856" y="5921992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" name="Google Shape;120;p15"/>
          <p:cNvSpPr/>
          <p:nvPr/>
        </p:nvSpPr>
        <p:spPr>
          <a:xfrm>
            <a:off x="862763" y="6369296"/>
            <a:ext cx="3376245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quemp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1" name="Google Shape;121;p15"/>
          <p:cNvSpPr/>
          <p:nvPr/>
        </p:nvSpPr>
        <p:spPr>
          <a:xfrm>
            <a:off x="362856" y="8677066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2" name="Google Shape;122;p15"/>
          <p:cNvSpPr/>
          <p:nvPr/>
        </p:nvSpPr>
        <p:spPr>
          <a:xfrm>
            <a:off x="1400089" y="9124370"/>
            <a:ext cx="2301600" cy="132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3" name="Google Shape;123;p1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869543" y="3251690"/>
            <a:ext cx="1124857" cy="223254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1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807297" y="6072548"/>
            <a:ext cx="1414938" cy="211836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Google Shape;125;p15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4869543" y="8861095"/>
            <a:ext cx="1267799" cy="209954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15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080949" y="727813"/>
            <a:ext cx="3015344" cy="1586107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Google Shape;127;p15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1581958" y="3614222"/>
            <a:ext cx="1930499" cy="118751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Google Shape;128;p15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987970" y="6718796"/>
            <a:ext cx="3194214" cy="1104957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15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1346995" y="9249438"/>
            <a:ext cx="2400423" cy="130816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 amt="52000"/>
          </a:blip>
          <a:stretch>
            <a:fillRect/>
          </a:stretch>
        </a:blipFill>
        <a:effectLst/>
      </p:bgPr>
    </p:bg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16"/>
          <p:cNvSpPr/>
          <p:nvPr/>
        </p:nvSpPr>
        <p:spPr>
          <a:xfrm>
            <a:off x="32088" y="43542"/>
            <a:ext cx="6796883" cy="12090400"/>
          </a:xfrm>
          <a:prstGeom prst="roundRect">
            <a:avLst>
              <a:gd name="adj" fmla="val 1006"/>
            </a:avLst>
          </a:prstGeom>
          <a:noFill/>
          <a:ln w="984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" name="Google Shape;135;p16"/>
          <p:cNvSpPr/>
          <p:nvPr/>
        </p:nvSpPr>
        <p:spPr>
          <a:xfrm>
            <a:off x="362856" y="411844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" name="Google Shape;136;p16"/>
          <p:cNvSpPr/>
          <p:nvPr/>
        </p:nvSpPr>
        <p:spPr>
          <a:xfrm>
            <a:off x="0" y="11398702"/>
            <a:ext cx="5878286" cy="406400"/>
          </a:xfrm>
          <a:prstGeom prst="roundRect">
            <a:avLst>
              <a:gd name="adj" fmla="val 16667"/>
            </a:avLst>
          </a:prstGeom>
          <a:solidFill>
            <a:schemeClr val="dk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" name="Google Shape;137;p16"/>
          <p:cNvSpPr txBox="1"/>
          <p:nvPr/>
        </p:nvSpPr>
        <p:spPr>
          <a:xfrm>
            <a:off x="3512457" y="11428123"/>
            <a:ext cx="2249714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Page 2</a:t>
            </a:r>
            <a:endParaRPr sz="20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8" name="Google Shape;138;p16"/>
          <p:cNvSpPr/>
          <p:nvPr/>
        </p:nvSpPr>
        <p:spPr>
          <a:xfrm>
            <a:off x="362856" y="859148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zoo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9" name="Google Shape;139;p16"/>
          <p:cNvSpPr/>
          <p:nvPr/>
        </p:nvSpPr>
        <p:spPr>
          <a:xfrm>
            <a:off x="362856" y="3166918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0" name="Google Shape;140;p16"/>
          <p:cNvSpPr/>
          <p:nvPr/>
        </p:nvSpPr>
        <p:spPr>
          <a:xfrm>
            <a:off x="362856" y="3614222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sight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1" name="Google Shape;141;p16"/>
          <p:cNvSpPr/>
          <p:nvPr/>
        </p:nvSpPr>
        <p:spPr>
          <a:xfrm>
            <a:off x="362856" y="5921992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2" name="Google Shape;142;p16"/>
          <p:cNvSpPr/>
          <p:nvPr/>
        </p:nvSpPr>
        <p:spPr>
          <a:xfrm>
            <a:off x="362855" y="6369296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cloud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3" name="Google Shape;143;p16"/>
          <p:cNvSpPr/>
          <p:nvPr/>
        </p:nvSpPr>
        <p:spPr>
          <a:xfrm>
            <a:off x="362856" y="8677066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4" name="Google Shape;144;p16"/>
          <p:cNvSpPr/>
          <p:nvPr/>
        </p:nvSpPr>
        <p:spPr>
          <a:xfrm>
            <a:off x="362855" y="9124370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whip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5" name="Google Shape;145;p1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345011" y="1193332"/>
            <a:ext cx="2122043" cy="9696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46" name="Google Shape;146;p1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960161" y="3597436"/>
            <a:ext cx="2891742" cy="1437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7" name="Google Shape;147;p16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046535" y="6375287"/>
            <a:ext cx="2718994" cy="135551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" name="Google Shape;148;p16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889699" y="9040613"/>
            <a:ext cx="2962204" cy="16562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 amt="52000"/>
          </a:blip>
          <a:stretch>
            <a:fillRect/>
          </a:stretch>
        </a:blipFill>
        <a:effectLst/>
      </p:bgPr>
    </p:bg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17"/>
          <p:cNvSpPr/>
          <p:nvPr/>
        </p:nvSpPr>
        <p:spPr>
          <a:xfrm>
            <a:off x="32088" y="43542"/>
            <a:ext cx="6796883" cy="12090400"/>
          </a:xfrm>
          <a:prstGeom prst="roundRect">
            <a:avLst>
              <a:gd name="adj" fmla="val 1006"/>
            </a:avLst>
          </a:prstGeom>
          <a:noFill/>
          <a:ln w="984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4" name="Google Shape;154;p17"/>
          <p:cNvSpPr/>
          <p:nvPr/>
        </p:nvSpPr>
        <p:spPr>
          <a:xfrm>
            <a:off x="362856" y="411844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5" name="Google Shape;155;p17"/>
          <p:cNvSpPr/>
          <p:nvPr/>
        </p:nvSpPr>
        <p:spPr>
          <a:xfrm>
            <a:off x="0" y="11398702"/>
            <a:ext cx="5878286" cy="406400"/>
          </a:xfrm>
          <a:prstGeom prst="roundRect">
            <a:avLst>
              <a:gd name="adj" fmla="val 16667"/>
            </a:avLst>
          </a:prstGeom>
          <a:solidFill>
            <a:schemeClr val="dk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6" name="Google Shape;156;p17"/>
          <p:cNvSpPr txBox="1"/>
          <p:nvPr/>
        </p:nvSpPr>
        <p:spPr>
          <a:xfrm>
            <a:off x="3512457" y="11428123"/>
            <a:ext cx="2249714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Page 3</a:t>
            </a:r>
            <a:endParaRPr sz="20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7" name="Google Shape;157;p17"/>
          <p:cNvSpPr/>
          <p:nvPr/>
        </p:nvSpPr>
        <p:spPr>
          <a:xfrm>
            <a:off x="1840593" y="859148"/>
            <a:ext cx="1420582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ulf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8" name="Google Shape;158;p17"/>
          <p:cNvSpPr/>
          <p:nvPr/>
        </p:nvSpPr>
        <p:spPr>
          <a:xfrm>
            <a:off x="362856" y="3166918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9" name="Google Shape;159;p17"/>
          <p:cNvSpPr/>
          <p:nvPr/>
        </p:nvSpPr>
        <p:spPr>
          <a:xfrm>
            <a:off x="1176149" y="3614222"/>
            <a:ext cx="2749472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chom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0" name="Google Shape;160;p17"/>
          <p:cNvSpPr/>
          <p:nvPr/>
        </p:nvSpPr>
        <p:spPr>
          <a:xfrm>
            <a:off x="362856" y="5921992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1" name="Google Shape;161;p17"/>
          <p:cNvSpPr/>
          <p:nvPr/>
        </p:nvSpPr>
        <p:spPr>
          <a:xfrm>
            <a:off x="1470718" y="6369296"/>
            <a:ext cx="2160336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tord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2" name="Google Shape;162;p17"/>
          <p:cNvSpPr/>
          <p:nvPr/>
        </p:nvSpPr>
        <p:spPr>
          <a:xfrm>
            <a:off x="362856" y="8677066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" name="Google Shape;163;p17"/>
          <p:cNvSpPr/>
          <p:nvPr/>
        </p:nvSpPr>
        <p:spPr>
          <a:xfrm>
            <a:off x="1176150" y="9124370"/>
            <a:ext cx="2749472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thazz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64" name="Google Shape;164;p1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870238" y="469900"/>
            <a:ext cx="1289056" cy="2301268"/>
          </a:xfrm>
          <a:prstGeom prst="rect">
            <a:avLst/>
          </a:prstGeom>
          <a:noFill/>
          <a:ln>
            <a:noFill/>
          </a:ln>
        </p:spPr>
      </p:pic>
      <p:pic>
        <p:nvPicPr>
          <p:cNvPr id="165" name="Google Shape;165;p1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614441" y="3264891"/>
            <a:ext cx="1718423" cy="220699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6" name="Google Shape;166;p1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961822" y="6045586"/>
            <a:ext cx="2383625" cy="2239163"/>
          </a:xfrm>
          <a:prstGeom prst="rect">
            <a:avLst/>
          </a:prstGeom>
          <a:noFill/>
          <a:ln>
            <a:noFill/>
          </a:ln>
        </p:spPr>
      </p:pic>
      <p:pic>
        <p:nvPicPr>
          <p:cNvPr id="167" name="Google Shape;167;p17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4264708" y="8809657"/>
            <a:ext cx="2080739" cy="2133639"/>
          </a:xfrm>
          <a:prstGeom prst="rect">
            <a:avLst/>
          </a:prstGeom>
          <a:noFill/>
          <a:ln>
            <a:noFill/>
          </a:ln>
        </p:spPr>
      </p:pic>
      <p:pic>
        <p:nvPicPr>
          <p:cNvPr id="168" name="Google Shape;168;p17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840592" y="845060"/>
            <a:ext cx="1573167" cy="1453383"/>
          </a:xfrm>
          <a:prstGeom prst="rect">
            <a:avLst/>
          </a:prstGeom>
          <a:noFill/>
          <a:ln>
            <a:noFill/>
          </a:ln>
        </p:spPr>
      </p:pic>
      <p:pic>
        <p:nvPicPr>
          <p:cNvPr id="169" name="Google Shape;169;p17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1208788" y="3646364"/>
            <a:ext cx="2716833" cy="108825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0" name="Google Shape;170;p17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1494899" y="6442525"/>
            <a:ext cx="2103672" cy="1115021"/>
          </a:xfrm>
          <a:prstGeom prst="rect">
            <a:avLst/>
          </a:prstGeom>
          <a:noFill/>
          <a:ln>
            <a:noFill/>
          </a:ln>
        </p:spPr>
      </p:pic>
      <p:pic>
        <p:nvPicPr>
          <p:cNvPr id="171" name="Google Shape;171;p17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1230024" y="9221855"/>
            <a:ext cx="2794302" cy="112846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 amt="52000"/>
          </a:blip>
          <a:stretch>
            <a:fillRect/>
          </a:stretch>
        </a:blipFill>
        <a:effectLst/>
      </p:bgPr>
    </p:bg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18"/>
          <p:cNvSpPr/>
          <p:nvPr/>
        </p:nvSpPr>
        <p:spPr>
          <a:xfrm>
            <a:off x="32088" y="43542"/>
            <a:ext cx="6796883" cy="12090400"/>
          </a:xfrm>
          <a:prstGeom prst="roundRect">
            <a:avLst>
              <a:gd name="adj" fmla="val 1006"/>
            </a:avLst>
          </a:prstGeom>
          <a:noFill/>
          <a:ln w="984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7" name="Google Shape;177;p18"/>
          <p:cNvSpPr/>
          <p:nvPr/>
        </p:nvSpPr>
        <p:spPr>
          <a:xfrm>
            <a:off x="362856" y="411844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8" name="Google Shape;178;p18"/>
          <p:cNvSpPr/>
          <p:nvPr/>
        </p:nvSpPr>
        <p:spPr>
          <a:xfrm>
            <a:off x="0" y="11398702"/>
            <a:ext cx="5878286" cy="406400"/>
          </a:xfrm>
          <a:prstGeom prst="roundRect">
            <a:avLst>
              <a:gd name="adj" fmla="val 16667"/>
            </a:avLst>
          </a:prstGeom>
          <a:solidFill>
            <a:schemeClr val="dk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9" name="Google Shape;179;p18"/>
          <p:cNvSpPr txBox="1"/>
          <p:nvPr/>
        </p:nvSpPr>
        <p:spPr>
          <a:xfrm>
            <a:off x="3512457" y="11428123"/>
            <a:ext cx="2249714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Page 4</a:t>
            </a:r>
            <a:endParaRPr sz="20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0" name="Google Shape;180;p18"/>
          <p:cNvSpPr/>
          <p:nvPr/>
        </p:nvSpPr>
        <p:spPr>
          <a:xfrm>
            <a:off x="362856" y="859148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oyster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1" name="Google Shape;181;p18"/>
          <p:cNvSpPr/>
          <p:nvPr/>
        </p:nvSpPr>
        <p:spPr>
          <a:xfrm>
            <a:off x="362856" y="3166918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2" name="Google Shape;182;p18"/>
          <p:cNvSpPr/>
          <p:nvPr/>
        </p:nvSpPr>
        <p:spPr>
          <a:xfrm>
            <a:off x="362856" y="3614222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burger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3" name="Google Shape;183;p18"/>
          <p:cNvSpPr/>
          <p:nvPr/>
        </p:nvSpPr>
        <p:spPr>
          <a:xfrm>
            <a:off x="362856" y="5921992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4" name="Google Shape;184;p18"/>
          <p:cNvSpPr/>
          <p:nvPr/>
        </p:nvSpPr>
        <p:spPr>
          <a:xfrm>
            <a:off x="362855" y="6369296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text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5" name="Google Shape;185;p18"/>
          <p:cNvSpPr/>
          <p:nvPr/>
        </p:nvSpPr>
        <p:spPr>
          <a:xfrm>
            <a:off x="362856" y="8677066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6" name="Google Shape;186;p18"/>
          <p:cNvSpPr/>
          <p:nvPr/>
        </p:nvSpPr>
        <p:spPr>
          <a:xfrm>
            <a:off x="362855" y="9124370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handshake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7" name="Google Shape;187;p1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768452" y="1021353"/>
            <a:ext cx="3298848" cy="142786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8" name="Google Shape;188;p1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670766" y="3656457"/>
            <a:ext cx="3519526" cy="1401581"/>
          </a:xfrm>
          <a:prstGeom prst="rect">
            <a:avLst/>
          </a:prstGeom>
          <a:noFill/>
          <a:ln>
            <a:noFill/>
          </a:ln>
        </p:spPr>
      </p:pic>
      <p:pic>
        <p:nvPicPr>
          <p:cNvPr id="189" name="Google Shape;189;p18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148834" y="6491480"/>
            <a:ext cx="2488480" cy="14382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90" name="Google Shape;190;p18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43183" y="9219588"/>
            <a:ext cx="5374692" cy="14429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 amt="52000"/>
          </a:blip>
          <a:stretch>
            <a:fillRect/>
          </a:stretch>
        </a:blipFill>
        <a:effectLst/>
      </p:bgPr>
    </p:bg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19"/>
          <p:cNvSpPr/>
          <p:nvPr/>
        </p:nvSpPr>
        <p:spPr>
          <a:xfrm>
            <a:off x="32088" y="43542"/>
            <a:ext cx="6796883" cy="12090400"/>
          </a:xfrm>
          <a:prstGeom prst="roundRect">
            <a:avLst>
              <a:gd name="adj" fmla="val 1006"/>
            </a:avLst>
          </a:prstGeom>
          <a:noFill/>
          <a:ln w="984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6" name="Google Shape;196;p19"/>
          <p:cNvSpPr/>
          <p:nvPr/>
        </p:nvSpPr>
        <p:spPr>
          <a:xfrm>
            <a:off x="362856" y="411844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7" name="Google Shape;197;p19"/>
          <p:cNvSpPr/>
          <p:nvPr/>
        </p:nvSpPr>
        <p:spPr>
          <a:xfrm>
            <a:off x="0" y="11398702"/>
            <a:ext cx="5878286" cy="406400"/>
          </a:xfrm>
          <a:prstGeom prst="roundRect">
            <a:avLst>
              <a:gd name="adj" fmla="val 16667"/>
            </a:avLst>
          </a:prstGeom>
          <a:solidFill>
            <a:schemeClr val="dk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8" name="Google Shape;198;p19"/>
          <p:cNvSpPr txBox="1"/>
          <p:nvPr/>
        </p:nvSpPr>
        <p:spPr>
          <a:xfrm>
            <a:off x="3512457" y="11428123"/>
            <a:ext cx="2249714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Page 5</a:t>
            </a:r>
            <a:endParaRPr sz="20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9" name="Google Shape;199;p19"/>
          <p:cNvSpPr/>
          <p:nvPr/>
        </p:nvSpPr>
        <p:spPr>
          <a:xfrm>
            <a:off x="1423010" y="859148"/>
            <a:ext cx="2255747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blan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0" name="Google Shape;200;p19"/>
          <p:cNvSpPr/>
          <p:nvPr/>
        </p:nvSpPr>
        <p:spPr>
          <a:xfrm>
            <a:off x="362856" y="3166918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1" name="Google Shape;201;p19"/>
          <p:cNvSpPr/>
          <p:nvPr/>
        </p:nvSpPr>
        <p:spPr>
          <a:xfrm>
            <a:off x="1717580" y="3614222"/>
            <a:ext cx="1666610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tox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2" name="Google Shape;202;p19"/>
          <p:cNvSpPr/>
          <p:nvPr/>
        </p:nvSpPr>
        <p:spPr>
          <a:xfrm>
            <a:off x="362856" y="5921992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3" name="Google Shape;203;p19"/>
          <p:cNvSpPr/>
          <p:nvPr/>
        </p:nvSpPr>
        <p:spPr>
          <a:xfrm>
            <a:off x="1575299" y="6369296"/>
            <a:ext cx="1951176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bim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4" name="Google Shape;204;p19"/>
          <p:cNvSpPr/>
          <p:nvPr/>
        </p:nvSpPr>
        <p:spPr>
          <a:xfrm>
            <a:off x="362856" y="8677066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5" name="Google Shape;205;p19"/>
          <p:cNvSpPr/>
          <p:nvPr/>
        </p:nvSpPr>
        <p:spPr>
          <a:xfrm>
            <a:off x="1598637" y="9124370"/>
            <a:ext cx="1904497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vap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6" name="Google Shape;206;p1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212968" y="535489"/>
            <a:ext cx="2092166" cy="2118538"/>
          </a:xfrm>
          <a:prstGeom prst="rect">
            <a:avLst/>
          </a:prstGeom>
          <a:noFill/>
          <a:ln>
            <a:noFill/>
          </a:ln>
        </p:spPr>
      </p:pic>
      <p:pic>
        <p:nvPicPr>
          <p:cNvPr id="207" name="Google Shape;207;p1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523003" y="3276601"/>
            <a:ext cx="1782131" cy="22035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08" name="Google Shape;208;p19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894973" y="6071973"/>
            <a:ext cx="2410161" cy="2152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" name="Google Shape;209;p19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4047394" y="8922310"/>
            <a:ext cx="2257740" cy="1962424"/>
          </a:xfrm>
          <a:prstGeom prst="rect">
            <a:avLst/>
          </a:prstGeom>
          <a:noFill/>
          <a:ln>
            <a:noFill/>
          </a:ln>
        </p:spPr>
      </p:pic>
      <p:pic>
        <p:nvPicPr>
          <p:cNvPr id="210" name="Google Shape;210;p19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418026" y="889229"/>
            <a:ext cx="2473042" cy="1304923"/>
          </a:xfrm>
          <a:prstGeom prst="rect">
            <a:avLst/>
          </a:prstGeom>
          <a:noFill/>
          <a:ln>
            <a:noFill/>
          </a:ln>
        </p:spPr>
      </p:pic>
      <p:pic>
        <p:nvPicPr>
          <p:cNvPr id="211" name="Google Shape;211;p19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1575299" y="3680811"/>
            <a:ext cx="2105268" cy="1237218"/>
          </a:xfrm>
          <a:prstGeom prst="rect">
            <a:avLst/>
          </a:prstGeom>
          <a:noFill/>
          <a:ln>
            <a:noFill/>
          </a:ln>
        </p:spPr>
      </p:pic>
      <p:pic>
        <p:nvPicPr>
          <p:cNvPr id="212" name="Google Shape;212;p19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1458941" y="6347524"/>
            <a:ext cx="2193913" cy="1452308"/>
          </a:xfrm>
          <a:prstGeom prst="rect">
            <a:avLst/>
          </a:prstGeom>
          <a:noFill/>
          <a:ln>
            <a:noFill/>
          </a:ln>
        </p:spPr>
      </p:pic>
      <p:pic>
        <p:nvPicPr>
          <p:cNvPr id="213" name="Google Shape;213;p19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1496987" y="9336745"/>
            <a:ext cx="2107791" cy="127548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 amt="52000"/>
          </a:blip>
          <a:stretch>
            <a:fillRect/>
          </a:stretch>
        </a:blipFill>
        <a:effectLst/>
      </p:bgPr>
    </p:bg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20"/>
          <p:cNvSpPr/>
          <p:nvPr/>
        </p:nvSpPr>
        <p:spPr>
          <a:xfrm>
            <a:off x="32088" y="43542"/>
            <a:ext cx="6796883" cy="12090400"/>
          </a:xfrm>
          <a:prstGeom prst="roundRect">
            <a:avLst>
              <a:gd name="adj" fmla="val 1006"/>
            </a:avLst>
          </a:prstGeom>
          <a:noFill/>
          <a:ln w="984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9" name="Google Shape;219;p20"/>
          <p:cNvSpPr/>
          <p:nvPr/>
        </p:nvSpPr>
        <p:spPr>
          <a:xfrm>
            <a:off x="362856" y="411844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0" name="Google Shape;220;p20"/>
          <p:cNvSpPr/>
          <p:nvPr/>
        </p:nvSpPr>
        <p:spPr>
          <a:xfrm>
            <a:off x="0" y="11398702"/>
            <a:ext cx="5878286" cy="406400"/>
          </a:xfrm>
          <a:prstGeom prst="roundRect">
            <a:avLst>
              <a:gd name="adj" fmla="val 16667"/>
            </a:avLst>
          </a:prstGeom>
          <a:solidFill>
            <a:schemeClr val="dk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1" name="Google Shape;221;p20"/>
          <p:cNvSpPr txBox="1"/>
          <p:nvPr/>
        </p:nvSpPr>
        <p:spPr>
          <a:xfrm>
            <a:off x="3512457" y="11428123"/>
            <a:ext cx="2249714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Page 6</a:t>
            </a:r>
            <a:endParaRPr sz="20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2" name="Google Shape;222;p20"/>
          <p:cNvSpPr/>
          <p:nvPr/>
        </p:nvSpPr>
        <p:spPr>
          <a:xfrm>
            <a:off x="362856" y="859148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shelf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3" name="Google Shape;223;p20"/>
          <p:cNvSpPr/>
          <p:nvPr/>
        </p:nvSpPr>
        <p:spPr>
          <a:xfrm>
            <a:off x="362856" y="3166918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4" name="Google Shape;224;p20"/>
          <p:cNvSpPr/>
          <p:nvPr/>
        </p:nvSpPr>
        <p:spPr>
          <a:xfrm>
            <a:off x="362856" y="3614222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drawing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5" name="Google Shape;225;p20"/>
          <p:cNvSpPr/>
          <p:nvPr/>
        </p:nvSpPr>
        <p:spPr>
          <a:xfrm>
            <a:off x="362856" y="5921992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6" name="Google Shape;226;p20"/>
          <p:cNvSpPr/>
          <p:nvPr/>
        </p:nvSpPr>
        <p:spPr>
          <a:xfrm>
            <a:off x="362855" y="6369296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coin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7" name="Google Shape;227;p20"/>
          <p:cNvSpPr/>
          <p:nvPr/>
        </p:nvSpPr>
        <p:spPr>
          <a:xfrm>
            <a:off x="362856" y="8677066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8" name="Google Shape;228;p20"/>
          <p:cNvSpPr/>
          <p:nvPr/>
        </p:nvSpPr>
        <p:spPr>
          <a:xfrm>
            <a:off x="362855" y="9124370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photo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29" name="Google Shape;229;p2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050600" y="859148"/>
            <a:ext cx="2727372" cy="1459049"/>
          </a:xfrm>
          <a:prstGeom prst="rect">
            <a:avLst/>
          </a:prstGeom>
          <a:noFill/>
          <a:ln>
            <a:noFill/>
          </a:ln>
        </p:spPr>
      </p:pic>
      <p:pic>
        <p:nvPicPr>
          <p:cNvPr id="230" name="Google Shape;230;p2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283400" y="3645242"/>
            <a:ext cx="4261771" cy="1496263"/>
          </a:xfrm>
          <a:prstGeom prst="rect">
            <a:avLst/>
          </a:prstGeom>
          <a:noFill/>
          <a:ln>
            <a:noFill/>
          </a:ln>
        </p:spPr>
      </p:pic>
      <p:pic>
        <p:nvPicPr>
          <p:cNvPr id="231" name="Google Shape;231;p20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158268" y="6491749"/>
            <a:ext cx="2512034" cy="1139914"/>
          </a:xfrm>
          <a:prstGeom prst="rect">
            <a:avLst/>
          </a:prstGeom>
          <a:noFill/>
          <a:ln>
            <a:noFill/>
          </a:ln>
        </p:spPr>
      </p:pic>
      <p:pic>
        <p:nvPicPr>
          <p:cNvPr id="232" name="Google Shape;232;p20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737263" y="9109629"/>
            <a:ext cx="3354043" cy="15430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 amt="52000"/>
          </a:blip>
          <a:stretch>
            <a:fillRect/>
          </a:stretch>
        </a:blipFill>
        <a:effectLst/>
      </p:bgPr>
    </p:bg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21"/>
          <p:cNvSpPr/>
          <p:nvPr/>
        </p:nvSpPr>
        <p:spPr>
          <a:xfrm>
            <a:off x="32088" y="43542"/>
            <a:ext cx="6796883" cy="12090400"/>
          </a:xfrm>
          <a:prstGeom prst="roundRect">
            <a:avLst>
              <a:gd name="adj" fmla="val 1006"/>
            </a:avLst>
          </a:prstGeom>
          <a:noFill/>
          <a:ln w="984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8" name="Google Shape;238;p21"/>
          <p:cNvSpPr/>
          <p:nvPr/>
        </p:nvSpPr>
        <p:spPr>
          <a:xfrm>
            <a:off x="362856" y="411844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9" name="Google Shape;239;p21"/>
          <p:cNvSpPr/>
          <p:nvPr/>
        </p:nvSpPr>
        <p:spPr>
          <a:xfrm>
            <a:off x="0" y="11398702"/>
            <a:ext cx="5878286" cy="406400"/>
          </a:xfrm>
          <a:prstGeom prst="roundRect">
            <a:avLst>
              <a:gd name="adj" fmla="val 16667"/>
            </a:avLst>
          </a:prstGeom>
          <a:solidFill>
            <a:schemeClr val="dk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0" name="Google Shape;240;p21"/>
          <p:cNvSpPr txBox="1"/>
          <p:nvPr/>
        </p:nvSpPr>
        <p:spPr>
          <a:xfrm>
            <a:off x="3512457" y="11428123"/>
            <a:ext cx="2249714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Page 7</a:t>
            </a:r>
            <a:endParaRPr sz="20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1" name="Google Shape;241;p21"/>
          <p:cNvSpPr/>
          <p:nvPr/>
        </p:nvSpPr>
        <p:spPr>
          <a:xfrm>
            <a:off x="1138895" y="859148"/>
            <a:ext cx="2823979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spron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2" name="Google Shape;242;p21"/>
          <p:cNvSpPr/>
          <p:nvPr/>
        </p:nvSpPr>
        <p:spPr>
          <a:xfrm>
            <a:off x="362856" y="3166918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3" name="Google Shape;243;p21"/>
          <p:cNvSpPr/>
          <p:nvPr/>
        </p:nvSpPr>
        <p:spPr>
          <a:xfrm>
            <a:off x="1100424" y="3614222"/>
            <a:ext cx="290092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blurst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4" name="Google Shape;244;p21"/>
          <p:cNvSpPr/>
          <p:nvPr/>
        </p:nvSpPr>
        <p:spPr>
          <a:xfrm>
            <a:off x="362856" y="5921992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5" name="Google Shape;245;p21"/>
          <p:cNvSpPr/>
          <p:nvPr/>
        </p:nvSpPr>
        <p:spPr>
          <a:xfrm>
            <a:off x="1603768" y="6369296"/>
            <a:ext cx="1894238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voo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6" name="Google Shape;246;p21"/>
          <p:cNvSpPr/>
          <p:nvPr/>
        </p:nvSpPr>
        <p:spPr>
          <a:xfrm>
            <a:off x="362856" y="8677066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7" name="Google Shape;247;p21"/>
          <p:cNvSpPr/>
          <p:nvPr/>
        </p:nvSpPr>
        <p:spPr>
          <a:xfrm>
            <a:off x="929289" y="9124370"/>
            <a:ext cx="3243197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snemp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48" name="Google Shape;248;p2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182244" y="496940"/>
            <a:ext cx="2151190" cy="219563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9" name="Google Shape;249;p2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080847" y="3309422"/>
            <a:ext cx="2305372" cy="2143424"/>
          </a:xfrm>
          <a:prstGeom prst="rect">
            <a:avLst/>
          </a:prstGeom>
          <a:noFill/>
          <a:ln>
            <a:noFill/>
          </a:ln>
        </p:spPr>
      </p:pic>
      <p:pic>
        <p:nvPicPr>
          <p:cNvPr id="250" name="Google Shape;250;p2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613443" y="6008737"/>
            <a:ext cx="1264843" cy="228028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1" name="Google Shape;251;p2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4181686" y="9124371"/>
            <a:ext cx="2204533" cy="1592162"/>
          </a:xfrm>
          <a:prstGeom prst="rect">
            <a:avLst/>
          </a:prstGeom>
          <a:noFill/>
          <a:ln>
            <a:noFill/>
          </a:ln>
        </p:spPr>
      </p:pic>
      <p:pic>
        <p:nvPicPr>
          <p:cNvPr id="252" name="Google Shape;252;p21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888193" y="1110471"/>
            <a:ext cx="3220296" cy="1374105"/>
          </a:xfrm>
          <a:prstGeom prst="rect">
            <a:avLst/>
          </a:prstGeom>
          <a:noFill/>
          <a:ln>
            <a:noFill/>
          </a:ln>
        </p:spPr>
      </p:pic>
      <p:pic>
        <p:nvPicPr>
          <p:cNvPr id="253" name="Google Shape;253;p21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785649" y="3505266"/>
            <a:ext cx="3323314" cy="1352132"/>
          </a:xfrm>
          <a:prstGeom prst="rect">
            <a:avLst/>
          </a:prstGeom>
          <a:noFill/>
          <a:ln>
            <a:noFill/>
          </a:ln>
        </p:spPr>
      </p:pic>
      <p:pic>
        <p:nvPicPr>
          <p:cNvPr id="254" name="Google Shape;254;p21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1459293" y="6639058"/>
            <a:ext cx="1985149" cy="916224"/>
          </a:xfrm>
          <a:prstGeom prst="rect">
            <a:avLst/>
          </a:prstGeom>
          <a:noFill/>
          <a:ln>
            <a:noFill/>
          </a:ln>
        </p:spPr>
      </p:pic>
      <p:pic>
        <p:nvPicPr>
          <p:cNvPr id="255" name="Google Shape;255;p21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661161" y="9378085"/>
            <a:ext cx="3464407" cy="12009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 amt="52000"/>
          </a:blip>
          <a:stretch>
            <a:fillRect/>
          </a:stretch>
        </a:blipFill>
        <a:effectLst/>
      </p:bgPr>
    </p:bg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p22"/>
          <p:cNvSpPr/>
          <p:nvPr/>
        </p:nvSpPr>
        <p:spPr>
          <a:xfrm>
            <a:off x="32088" y="43542"/>
            <a:ext cx="6796883" cy="12090400"/>
          </a:xfrm>
          <a:prstGeom prst="roundRect">
            <a:avLst>
              <a:gd name="adj" fmla="val 1006"/>
            </a:avLst>
          </a:prstGeom>
          <a:noFill/>
          <a:ln w="984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1" name="Google Shape;261;p22"/>
          <p:cNvSpPr/>
          <p:nvPr/>
        </p:nvSpPr>
        <p:spPr>
          <a:xfrm>
            <a:off x="362856" y="411844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2" name="Google Shape;262;p22"/>
          <p:cNvSpPr/>
          <p:nvPr/>
        </p:nvSpPr>
        <p:spPr>
          <a:xfrm>
            <a:off x="0" y="11398702"/>
            <a:ext cx="5878286" cy="406400"/>
          </a:xfrm>
          <a:prstGeom prst="roundRect">
            <a:avLst>
              <a:gd name="adj" fmla="val 16667"/>
            </a:avLst>
          </a:prstGeom>
          <a:solidFill>
            <a:schemeClr val="dk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3" name="Google Shape;263;p22"/>
          <p:cNvSpPr txBox="1"/>
          <p:nvPr/>
        </p:nvSpPr>
        <p:spPr>
          <a:xfrm>
            <a:off x="3512457" y="11428123"/>
            <a:ext cx="2249714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Page 8</a:t>
            </a:r>
            <a:endParaRPr sz="20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4" name="Google Shape;264;p22"/>
          <p:cNvSpPr/>
          <p:nvPr/>
        </p:nvSpPr>
        <p:spPr>
          <a:xfrm>
            <a:off x="362856" y="859148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skate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5" name="Google Shape;265;p22"/>
          <p:cNvSpPr/>
          <p:nvPr/>
        </p:nvSpPr>
        <p:spPr>
          <a:xfrm>
            <a:off x="362856" y="3166918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6" name="Google Shape;266;p22"/>
          <p:cNvSpPr/>
          <p:nvPr/>
        </p:nvSpPr>
        <p:spPr>
          <a:xfrm>
            <a:off x="362856" y="3614222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flute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7" name="Google Shape;267;p22"/>
          <p:cNvSpPr/>
          <p:nvPr/>
        </p:nvSpPr>
        <p:spPr>
          <a:xfrm>
            <a:off x="362856" y="5921992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8" name="Google Shape;268;p22"/>
          <p:cNvSpPr/>
          <p:nvPr/>
        </p:nvSpPr>
        <p:spPr>
          <a:xfrm>
            <a:off x="362855" y="6369296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straw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9" name="Google Shape;269;p22"/>
          <p:cNvSpPr/>
          <p:nvPr/>
        </p:nvSpPr>
        <p:spPr>
          <a:xfrm>
            <a:off x="362856" y="8677066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0" name="Google Shape;270;p22"/>
          <p:cNvSpPr/>
          <p:nvPr/>
        </p:nvSpPr>
        <p:spPr>
          <a:xfrm>
            <a:off x="362855" y="9124370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first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71" name="Google Shape;271;p2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109661" y="923863"/>
            <a:ext cx="2641736" cy="1346269"/>
          </a:xfrm>
          <a:prstGeom prst="rect">
            <a:avLst/>
          </a:prstGeom>
          <a:noFill/>
          <a:ln>
            <a:noFill/>
          </a:ln>
        </p:spPr>
      </p:pic>
      <p:pic>
        <p:nvPicPr>
          <p:cNvPr id="272" name="Google Shape;272;p2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930332" y="3630956"/>
            <a:ext cx="2629035" cy="1397072"/>
          </a:xfrm>
          <a:prstGeom prst="rect">
            <a:avLst/>
          </a:prstGeom>
          <a:noFill/>
          <a:ln>
            <a:noFill/>
          </a:ln>
        </p:spPr>
      </p:pic>
      <p:pic>
        <p:nvPicPr>
          <p:cNvPr id="273" name="Google Shape;273;p22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854123" y="6507113"/>
            <a:ext cx="2971953" cy="1047804"/>
          </a:xfrm>
          <a:prstGeom prst="rect">
            <a:avLst/>
          </a:prstGeom>
          <a:noFill/>
          <a:ln>
            <a:noFill/>
          </a:ln>
        </p:spPr>
      </p:pic>
      <p:pic>
        <p:nvPicPr>
          <p:cNvPr id="274" name="Google Shape;274;p22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2093801" y="9163709"/>
            <a:ext cx="2419474" cy="14796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 amt="52000"/>
          </a:blip>
          <a:stretch>
            <a:fillRect/>
          </a:stretch>
        </a:blipFill>
        <a:effectLst/>
      </p:bgPr>
    </p:bg>
    <p:spTree>
      <p:nvGrpSpPr>
        <p:cNvPr id="1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Google Shape;279;p23"/>
          <p:cNvSpPr/>
          <p:nvPr/>
        </p:nvSpPr>
        <p:spPr>
          <a:xfrm>
            <a:off x="32088" y="43542"/>
            <a:ext cx="6796883" cy="12090400"/>
          </a:xfrm>
          <a:prstGeom prst="roundRect">
            <a:avLst>
              <a:gd name="adj" fmla="val 1006"/>
            </a:avLst>
          </a:prstGeom>
          <a:noFill/>
          <a:ln w="984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0" name="Google Shape;280;p23"/>
          <p:cNvSpPr/>
          <p:nvPr/>
        </p:nvSpPr>
        <p:spPr>
          <a:xfrm>
            <a:off x="362856" y="411844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1" name="Google Shape;281;p23"/>
          <p:cNvSpPr/>
          <p:nvPr/>
        </p:nvSpPr>
        <p:spPr>
          <a:xfrm>
            <a:off x="0" y="11398702"/>
            <a:ext cx="5878286" cy="406400"/>
          </a:xfrm>
          <a:prstGeom prst="roundRect">
            <a:avLst>
              <a:gd name="adj" fmla="val 16667"/>
            </a:avLst>
          </a:prstGeom>
          <a:solidFill>
            <a:schemeClr val="dk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2" name="Google Shape;282;p23"/>
          <p:cNvSpPr txBox="1"/>
          <p:nvPr/>
        </p:nvSpPr>
        <p:spPr>
          <a:xfrm>
            <a:off x="3512457" y="11428123"/>
            <a:ext cx="2249714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Page 9</a:t>
            </a:r>
            <a:endParaRPr sz="20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3" name="Google Shape;283;p23"/>
          <p:cNvSpPr/>
          <p:nvPr/>
        </p:nvSpPr>
        <p:spPr>
          <a:xfrm>
            <a:off x="1437921" y="859148"/>
            <a:ext cx="2225930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fape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4" name="Google Shape;284;p23"/>
          <p:cNvSpPr/>
          <p:nvPr/>
        </p:nvSpPr>
        <p:spPr>
          <a:xfrm>
            <a:off x="362856" y="3166918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5" name="Google Shape;285;p23"/>
          <p:cNvSpPr/>
          <p:nvPr/>
        </p:nvSpPr>
        <p:spPr>
          <a:xfrm>
            <a:off x="1117642" y="3614222"/>
            <a:ext cx="2866490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jound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6" name="Google Shape;286;p23"/>
          <p:cNvSpPr/>
          <p:nvPr/>
        </p:nvSpPr>
        <p:spPr>
          <a:xfrm>
            <a:off x="362856" y="5921992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7" name="Google Shape;287;p23"/>
          <p:cNvSpPr/>
          <p:nvPr/>
        </p:nvSpPr>
        <p:spPr>
          <a:xfrm>
            <a:off x="844186" y="6349664"/>
            <a:ext cx="2727799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stroft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8" name="Google Shape;288;p23"/>
          <p:cNvSpPr/>
          <p:nvPr/>
        </p:nvSpPr>
        <p:spPr>
          <a:xfrm>
            <a:off x="362856" y="8677066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9" name="Google Shape;289;p23"/>
          <p:cNvSpPr/>
          <p:nvPr/>
        </p:nvSpPr>
        <p:spPr>
          <a:xfrm>
            <a:off x="1518810" y="9124370"/>
            <a:ext cx="2064156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terg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90" name="Google Shape;290;p2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019397" y="471317"/>
            <a:ext cx="967677" cy="2354061"/>
          </a:xfrm>
          <a:prstGeom prst="rect">
            <a:avLst/>
          </a:prstGeom>
          <a:noFill/>
          <a:ln>
            <a:noFill/>
          </a:ln>
        </p:spPr>
      </p:pic>
      <p:pic>
        <p:nvPicPr>
          <p:cNvPr id="291" name="Google Shape;291;p2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424008" y="3340714"/>
            <a:ext cx="1971950" cy="2105319"/>
          </a:xfrm>
          <a:prstGeom prst="rect">
            <a:avLst/>
          </a:prstGeom>
          <a:noFill/>
          <a:ln>
            <a:noFill/>
          </a:ln>
        </p:spPr>
      </p:pic>
      <p:pic>
        <p:nvPicPr>
          <p:cNvPr id="292" name="Google Shape;292;p2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935236" y="6291714"/>
            <a:ext cx="2486372" cy="1619476"/>
          </a:xfrm>
          <a:prstGeom prst="rect">
            <a:avLst/>
          </a:prstGeom>
          <a:noFill/>
          <a:ln>
            <a:noFill/>
          </a:ln>
        </p:spPr>
      </p:pic>
      <p:pic>
        <p:nvPicPr>
          <p:cNvPr id="293" name="Google Shape;293;p23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4181315" y="8749390"/>
            <a:ext cx="2067085" cy="2312332"/>
          </a:xfrm>
          <a:prstGeom prst="rect">
            <a:avLst/>
          </a:prstGeom>
          <a:noFill/>
          <a:ln>
            <a:noFill/>
          </a:ln>
        </p:spPr>
      </p:pic>
      <p:pic>
        <p:nvPicPr>
          <p:cNvPr id="294" name="Google Shape;294;p23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380919" y="844509"/>
            <a:ext cx="2324219" cy="1587582"/>
          </a:xfrm>
          <a:prstGeom prst="rect">
            <a:avLst/>
          </a:prstGeom>
          <a:noFill/>
          <a:ln>
            <a:noFill/>
          </a:ln>
        </p:spPr>
      </p:pic>
      <p:pic>
        <p:nvPicPr>
          <p:cNvPr id="295" name="Google Shape;295;p2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1031230" y="3683332"/>
            <a:ext cx="2952902" cy="1479626"/>
          </a:xfrm>
          <a:prstGeom prst="rect">
            <a:avLst/>
          </a:prstGeom>
          <a:noFill/>
          <a:ln>
            <a:noFill/>
          </a:ln>
        </p:spPr>
      </p:pic>
      <p:pic>
        <p:nvPicPr>
          <p:cNvPr id="296" name="Google Shape;296;p2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920028" y="6474552"/>
            <a:ext cx="2756042" cy="1225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297" name="Google Shape;297;p2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1498109" y="9287540"/>
            <a:ext cx="2095608" cy="12319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 amt="52000"/>
          </a:blip>
          <a:stretch>
            <a:fillRect/>
          </a:stretch>
        </a:blipFill>
        <a:effectLst/>
      </p:bgPr>
    </p:bg>
    <p:spTree>
      <p:nvGrpSpPr>
        <p:cNvPr id="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Google Shape;302;p24"/>
          <p:cNvSpPr/>
          <p:nvPr/>
        </p:nvSpPr>
        <p:spPr>
          <a:xfrm>
            <a:off x="32088" y="43542"/>
            <a:ext cx="6796883" cy="12090400"/>
          </a:xfrm>
          <a:prstGeom prst="roundRect">
            <a:avLst>
              <a:gd name="adj" fmla="val 1006"/>
            </a:avLst>
          </a:prstGeom>
          <a:noFill/>
          <a:ln w="984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3" name="Google Shape;303;p24"/>
          <p:cNvSpPr/>
          <p:nvPr/>
        </p:nvSpPr>
        <p:spPr>
          <a:xfrm>
            <a:off x="362856" y="411844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4" name="Google Shape;304;p24"/>
          <p:cNvSpPr/>
          <p:nvPr/>
        </p:nvSpPr>
        <p:spPr>
          <a:xfrm>
            <a:off x="0" y="11398702"/>
            <a:ext cx="5878286" cy="406400"/>
          </a:xfrm>
          <a:prstGeom prst="roundRect">
            <a:avLst>
              <a:gd name="adj" fmla="val 16667"/>
            </a:avLst>
          </a:prstGeom>
          <a:solidFill>
            <a:schemeClr val="dk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5" name="Google Shape;305;p24"/>
          <p:cNvSpPr txBox="1"/>
          <p:nvPr/>
        </p:nvSpPr>
        <p:spPr>
          <a:xfrm>
            <a:off x="3512457" y="11428123"/>
            <a:ext cx="2249714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Page 10</a:t>
            </a:r>
            <a:endParaRPr sz="20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6" name="Google Shape;306;p24"/>
          <p:cNvSpPr/>
          <p:nvPr/>
        </p:nvSpPr>
        <p:spPr>
          <a:xfrm>
            <a:off x="362856" y="859148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graph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7" name="Google Shape;307;p24"/>
          <p:cNvSpPr/>
          <p:nvPr/>
        </p:nvSpPr>
        <p:spPr>
          <a:xfrm>
            <a:off x="362856" y="3166918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8" name="Google Shape;308;p24"/>
          <p:cNvSpPr/>
          <p:nvPr/>
        </p:nvSpPr>
        <p:spPr>
          <a:xfrm>
            <a:off x="362856" y="3614222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script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9" name="Google Shape;309;p24"/>
          <p:cNvSpPr/>
          <p:nvPr/>
        </p:nvSpPr>
        <p:spPr>
          <a:xfrm>
            <a:off x="362856" y="5921992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0" name="Google Shape;310;p24"/>
          <p:cNvSpPr/>
          <p:nvPr/>
        </p:nvSpPr>
        <p:spPr>
          <a:xfrm>
            <a:off x="362855" y="6369296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glass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1" name="Google Shape;311;p24"/>
          <p:cNvSpPr/>
          <p:nvPr/>
        </p:nvSpPr>
        <p:spPr>
          <a:xfrm>
            <a:off x="362856" y="8677066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2" name="Google Shape;312;p24"/>
          <p:cNvSpPr/>
          <p:nvPr/>
        </p:nvSpPr>
        <p:spPr>
          <a:xfrm>
            <a:off x="362855" y="9124370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haircut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13" name="Google Shape;313;p2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589292" y="822572"/>
            <a:ext cx="3649988" cy="1723606"/>
          </a:xfrm>
          <a:prstGeom prst="rect">
            <a:avLst/>
          </a:prstGeom>
          <a:noFill/>
          <a:ln>
            <a:noFill/>
          </a:ln>
        </p:spPr>
      </p:pic>
      <p:pic>
        <p:nvPicPr>
          <p:cNvPr id="314" name="Google Shape;314;p2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826951" y="3682401"/>
            <a:ext cx="3207156" cy="1526869"/>
          </a:xfrm>
          <a:prstGeom prst="rect">
            <a:avLst/>
          </a:prstGeom>
          <a:noFill/>
          <a:ln>
            <a:noFill/>
          </a:ln>
        </p:spPr>
      </p:pic>
      <p:pic>
        <p:nvPicPr>
          <p:cNvPr id="315" name="Google Shape;315;p24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760264" y="6357035"/>
            <a:ext cx="3136970" cy="1509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16" name="Google Shape;316;p24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550546" y="9196505"/>
            <a:ext cx="3640034" cy="126286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151</Words>
  <Application>Microsoft Office PowerPoint</Application>
  <PresentationFormat>Widescreen</PresentationFormat>
  <Paragraphs>57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Karen MILES</cp:lastModifiedBy>
  <cp:revision>1</cp:revision>
  <dcterms:modified xsi:type="dcterms:W3CDTF">2026-04-23T09:30:45Z</dcterms:modified>
</cp:coreProperties>
</file>