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E66070-712A-46B6-93EB-5B622989FEA5}" v="135" dt="2023-03-20T17:08:09.795"/>
    <p1510:client id="{167DF534-BBC3-4365-93F8-B4AA3D19AA9E}" v="1731" dt="2022-09-03T21:52:33.339"/>
    <p1510:client id="{2459277D-BA6D-4444-8EE4-3FB13ED01FE5}" v="1029" dt="2022-10-26T14:06:37.572"/>
    <p1510:client id="{76962697-4F6A-45B4-AEA6-B6F59601808B}" v="1473" dt="2023-03-20T17:48:33.761"/>
    <p1510:client id="{C2148AD2-275F-4CAA-82A0-ED0C465D73BA}" v="264" dt="2022-10-30T16:07:56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891255" y="55587"/>
            <a:ext cx="4413881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English 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Grandad’s Island 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Capital letters and full stops</a:t>
            </a:r>
            <a:endParaRPr lang="en-GB" sz="1400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Spelling of common exception words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Nouns, adjectives, verbs 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Sequencing sentence to form an adventure narrative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8491028" y="119810"/>
            <a:ext cx="3457152" cy="4001095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Multiplication and division </a:t>
            </a:r>
            <a:endParaRPr lang="en-GB" sz="1400" b="1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Count in 2s, 5s and 10s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Recognise and add equal groups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Make arrays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Make doubles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Make equal groups by grouping and sharing </a:t>
            </a:r>
          </a:p>
          <a:p>
            <a:r>
              <a:rPr lang="en-GB" sz="1400" b="1" dirty="0">
                <a:latin typeface="SassoonCRInfant" panose="02010503020300020003" pitchFamily="2" charset="0"/>
                <a:ea typeface="Calibri"/>
                <a:cs typeface="Calibri"/>
              </a:rPr>
              <a:t>Fractions 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Recognise and find half/quarter of an object or shape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Recognise and find half/quarter of a quantity</a:t>
            </a:r>
          </a:p>
          <a:p>
            <a:r>
              <a:rPr lang="en-GB" sz="1400" b="1" dirty="0">
                <a:latin typeface="SassoonCRInfant" panose="02010503020300020003" pitchFamily="2" charset="0"/>
                <a:ea typeface="Calibri"/>
                <a:cs typeface="Calibri"/>
              </a:rPr>
              <a:t>Geometry 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Describe positions </a:t>
            </a:r>
            <a:endParaRPr lang="en-US" sz="1400" dirty="0">
              <a:latin typeface="SassoonCRInfant" panose="02010503020300020003" pitchFamily="2" charset="0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Describe position (left and right, forwards and backwards)</a:t>
            </a:r>
          </a:p>
          <a:p>
            <a:endParaRPr lang="en-GB" sz="1600" b="1" dirty="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9234839" y="4358036"/>
            <a:ext cx="2191946" cy="11695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RE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Judaism 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 panose="020F0502020204030204"/>
              </a:rPr>
              <a:t>Learn about the Jewish celebrations, beliefs and customs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4241604" y="2191893"/>
            <a:ext cx="3877640" cy="2277547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Materials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Identify and name everyday materials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Describe simple properties of everyday materials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Sort objects according to their materials and properties 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Distinguish between an object and the material it is made of </a:t>
            </a:r>
          </a:p>
          <a:p>
            <a:endParaRPr lang="en-GB" sz="1600" dirty="0">
              <a:ea typeface="Calibri" panose="020F0502020204030204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4467799" y="5019755"/>
            <a:ext cx="1458700" cy="954107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PE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Invasion games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Athletics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358378" y="2021394"/>
            <a:ext cx="3542402" cy="2246769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Art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Sculpture and 3D: Paper play</a:t>
            </a:r>
            <a:endParaRPr lang="en-GB" sz="1400" b="1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Roll paper tubes and attach them securely to a base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Shape paper strips in a variety of ways to make 3D drawings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Create a sculpture that includes several different techniques for shaping paper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Paint with good technique, ensuring good coverage</a:t>
            </a:r>
            <a:endParaRPr lang="en-GB" sz="1600" b="1" dirty="0">
              <a:ea typeface="Calibri" panose="020F0502020204030204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150023" y="4460499"/>
            <a:ext cx="4075379" cy="227754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History 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Explorers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What is an explorer?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Where gave explorers travelled and when?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Who was Christopher Columbus and what did he do?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Who was Matthew Henson and what did he do?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How has exploration changed?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How can we remember them?</a:t>
            </a:r>
          </a:p>
          <a:p>
            <a:pPr marL="285750" indent="-285750">
              <a:buFont typeface="Arial"/>
              <a:buChar char="•"/>
            </a:pPr>
            <a:endParaRPr lang="en-GB" sz="1600" dirty="0">
              <a:ea typeface="Calibri" panose="020F0502020204030204"/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114881" y="422782"/>
            <a:ext cx="2071168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5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Learning in Year 1</a:t>
            </a:r>
          </a:p>
          <a:p>
            <a:r>
              <a:rPr lang="en-GB" sz="1600" i="1" dirty="0">
                <a:latin typeface="SassoonCRInfant" panose="02010503020300020003" pitchFamily="2" charset="0"/>
                <a:cs typeface="Calibri"/>
              </a:rPr>
              <a:t>Explorers</a:t>
            </a:r>
          </a:p>
          <a:p>
            <a:endParaRPr lang="en-GB" b="1" dirty="0">
              <a:cs typeface="Calibri"/>
            </a:endParaRPr>
          </a:p>
          <a:p>
            <a:endParaRPr lang="en-GB" b="1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6525864" y="5781122"/>
            <a:ext cx="2364470" cy="523220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Computing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Moving a robot (</a:t>
            </a:r>
            <a:r>
              <a:rPr lang="en-GB" sz="1400" dirty="0" err="1">
                <a:latin typeface="SassoonCRInfant" panose="02010503020300020003" pitchFamily="2" charset="0"/>
                <a:cs typeface="Calibri"/>
              </a:rPr>
              <a:t>beebots</a:t>
            </a:r>
            <a:r>
              <a:rPr lang="en-GB" sz="1400" dirty="0">
                <a:latin typeface="SassoonCRInfant" panose="02010503020300020003" pitchFamily="2" charset="0"/>
                <a:cs typeface="Calibri"/>
              </a:rPr>
              <a:t>)</a:t>
            </a:r>
          </a:p>
        </p:txBody>
      </p:sp>
      <p:pic>
        <p:nvPicPr>
          <p:cNvPr id="1028" name="Picture 4" descr="KS2 Changes of Materials Course - Ages 6-12 - London, Lond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458" y="4002469"/>
            <a:ext cx="1432746" cy="136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941" y="55587"/>
            <a:ext cx="810024" cy="180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241</Words>
  <Application>Microsoft Office PowerPoint</Application>
  <PresentationFormat>Widescreen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Arial,Sans-Serif</vt:lpstr>
      <vt:lpstr>Calibri</vt:lpstr>
      <vt:lpstr>Calibri Light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Judy Higgs</cp:lastModifiedBy>
  <cp:revision>514</cp:revision>
  <dcterms:created xsi:type="dcterms:W3CDTF">2022-09-03T20:57:25Z</dcterms:created>
  <dcterms:modified xsi:type="dcterms:W3CDTF">2026-04-02T10:06:40Z</dcterms:modified>
</cp:coreProperties>
</file>