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6858000" cy="12192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25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9" name="Google Shape;29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2914650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3471863" y="3245556"/>
            <a:ext cx="2914650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72381" y="4453467"/>
            <a:ext cx="2901255" cy="6550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3471863" y="2988734"/>
            <a:ext cx="2915543" cy="146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3471863" y="4453467"/>
            <a:ext cx="2915543" cy="6550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2915543" y="1755425"/>
            <a:ext cx="3471863" cy="8664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72381" y="3657600"/>
            <a:ext cx="2211884" cy="67761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2915543" y="1755425"/>
            <a:ext cx="3471863" cy="8664222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72381" y="3657600"/>
            <a:ext cx="2211884" cy="67761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-438856" y="4155899"/>
            <a:ext cx="77357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81057" y="5075811"/>
            <a:ext cx="10332156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-2519318" y="3639917"/>
            <a:ext cx="10332156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-174172" y="1001486"/>
            <a:ext cx="5762172" cy="1334159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/>
          <p:nvPr/>
        </p:nvSpPr>
        <p:spPr>
          <a:xfrm>
            <a:off x="224912" y="2357656"/>
            <a:ext cx="6411233" cy="341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Phonics Screening Practice</a:t>
            </a:r>
            <a:endParaRPr sz="7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3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244583" y="5653312"/>
            <a:ext cx="7347404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Set 2</a:t>
            </a:r>
            <a:endParaRPr sz="4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229055" y="1045028"/>
            <a:ext cx="6628945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Key stage 1</a:t>
            </a:r>
            <a:endParaRPr sz="72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9" name="Google Shape;89;p13"/>
          <p:cNvPicPr preferRelativeResize="0"/>
          <p:nvPr/>
        </p:nvPicPr>
        <p:blipFill rotWithShape="1">
          <a:blip r:embed="rId3">
            <a:alphaModFix/>
          </a:blip>
          <a:srcRect l="12307" t="21507" r="15558" b="22699"/>
          <a:stretch/>
        </p:blipFill>
        <p:spPr>
          <a:xfrm>
            <a:off x="337929" y="6947082"/>
            <a:ext cx="3468604" cy="14920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3"/>
          <p:cNvPicPr preferRelativeResize="0"/>
          <p:nvPr/>
        </p:nvPicPr>
        <p:blipFill rotWithShape="1">
          <a:blip r:embed="rId4">
            <a:alphaModFix/>
          </a:blip>
          <a:srcRect l="10017" t="19156" r="13456" b="19119"/>
          <a:stretch/>
        </p:blipFill>
        <p:spPr>
          <a:xfrm>
            <a:off x="1105805" y="7836170"/>
            <a:ext cx="3510154" cy="1525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3"/>
          <p:cNvPicPr preferRelativeResize="0"/>
          <p:nvPr/>
        </p:nvPicPr>
        <p:blipFill rotWithShape="1">
          <a:blip r:embed="rId5">
            <a:alphaModFix/>
          </a:blip>
          <a:srcRect l="13420" t="17362" r="19856" b="21108"/>
          <a:stretch/>
        </p:blipFill>
        <p:spPr>
          <a:xfrm>
            <a:off x="1944496" y="9033022"/>
            <a:ext cx="3501183" cy="1509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3"/>
          <p:cNvPicPr preferRelativeResize="0"/>
          <p:nvPr/>
        </p:nvPicPr>
        <p:blipFill rotWithShape="1">
          <a:blip r:embed="rId6">
            <a:alphaModFix/>
          </a:blip>
          <a:srcRect l="13242" t="26145" r="13769" b="22022"/>
          <a:stretch/>
        </p:blipFill>
        <p:spPr>
          <a:xfrm>
            <a:off x="2781591" y="10250503"/>
            <a:ext cx="3472988" cy="14728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4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4"/>
          <p:cNvSpPr/>
          <p:nvPr/>
        </p:nvSpPr>
        <p:spPr>
          <a:xfrm>
            <a:off x="362856" y="1567544"/>
            <a:ext cx="6102864" cy="1741714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4"/>
          <p:cNvSpPr/>
          <p:nvPr/>
        </p:nvSpPr>
        <p:spPr>
          <a:xfrm>
            <a:off x="537026" y="1727574"/>
            <a:ext cx="5733143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document will help your child practise for the statutory phonics screening test.</a:t>
            </a:r>
            <a:endParaRPr/>
          </a:p>
        </p:txBody>
      </p:sp>
      <p:sp>
        <p:nvSpPr>
          <p:cNvPr id="100" name="Google Shape;100;p14"/>
          <p:cNvSpPr/>
          <p:nvPr/>
        </p:nvSpPr>
        <p:spPr>
          <a:xfrm>
            <a:off x="362856" y="3701518"/>
            <a:ext cx="6102864" cy="214094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4"/>
          <p:cNvSpPr/>
          <p:nvPr/>
        </p:nvSpPr>
        <p:spPr>
          <a:xfrm>
            <a:off x="537026" y="3861549"/>
            <a:ext cx="5733143" cy="1815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 contains a mixture of real words and pseudo-words (nonsense words), just like the real test they will take in school.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4"/>
          <p:cNvSpPr/>
          <p:nvPr/>
        </p:nvSpPr>
        <p:spPr>
          <a:xfrm>
            <a:off x="362856" y="6249251"/>
            <a:ext cx="6102864" cy="3867207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4"/>
          <p:cNvSpPr/>
          <p:nvPr/>
        </p:nvSpPr>
        <p:spPr>
          <a:xfrm>
            <a:off x="537026" y="6409282"/>
            <a:ext cx="5733143" cy="35394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All pseudo-words are accompanied by a picture of an imaginary creature. This provides context for the child (naming the type of imaginary creature) to ensure that they are not trying to match the pseudo-word to a word in their vocabulary.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4"/>
          <p:cNvSpPr/>
          <p:nvPr/>
        </p:nvSpPr>
        <p:spPr>
          <a:xfrm>
            <a:off x="362856" y="343878"/>
            <a:ext cx="3159839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Guidance</a:t>
            </a:r>
            <a:endParaRPr sz="54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4"/>
          <p:cNvSpPr/>
          <p:nvPr/>
        </p:nvSpPr>
        <p:spPr>
          <a:xfrm>
            <a:off x="0" y="10493827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4"/>
          <p:cNvSpPr txBox="1"/>
          <p:nvPr/>
        </p:nvSpPr>
        <p:spPr>
          <a:xfrm>
            <a:off x="3512457" y="10523248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Guidance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5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5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5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5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1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5" name="Google Shape;115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38912" y="499568"/>
            <a:ext cx="1551708" cy="2220046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15"/>
          <p:cNvSpPr/>
          <p:nvPr/>
        </p:nvSpPr>
        <p:spPr>
          <a:xfrm>
            <a:off x="1308013" y="859148"/>
            <a:ext cx="248574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woid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5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5"/>
          <p:cNvSpPr/>
          <p:nvPr/>
        </p:nvSpPr>
        <p:spPr>
          <a:xfrm>
            <a:off x="1413394" y="3614222"/>
            <a:ext cx="2274982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ump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15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5"/>
          <p:cNvSpPr/>
          <p:nvPr/>
        </p:nvSpPr>
        <p:spPr>
          <a:xfrm>
            <a:off x="1376943" y="6369296"/>
            <a:ext cx="234788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proy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15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5"/>
          <p:cNvSpPr/>
          <p:nvPr/>
        </p:nvSpPr>
        <p:spPr>
          <a:xfrm>
            <a:off x="1280762" y="9124370"/>
            <a:ext cx="254024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yaup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3" name="Google Shape;123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69543" y="3251690"/>
            <a:ext cx="1124857" cy="22325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07297" y="6072548"/>
            <a:ext cx="1414938" cy="2118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69543" y="8861095"/>
            <a:ext cx="1267799" cy="20995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280762" y="818503"/>
            <a:ext cx="2939422" cy="13444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201135" y="3763966"/>
            <a:ext cx="2565532" cy="12954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220186" y="6499878"/>
            <a:ext cx="2562776" cy="13457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5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255225" y="9446213"/>
            <a:ext cx="2511441" cy="1132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6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6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6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6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2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6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chill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16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16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start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16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16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best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16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16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grit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5" name="Google Shape;145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04302" y="816604"/>
            <a:ext cx="2709040" cy="13994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62043" y="3721034"/>
            <a:ext cx="2736971" cy="1136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70518" y="6403104"/>
            <a:ext cx="2376607" cy="12558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170518" y="9325798"/>
            <a:ext cx="2236022" cy="12748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7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7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17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7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3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17"/>
          <p:cNvSpPr/>
          <p:nvPr/>
        </p:nvSpPr>
        <p:spPr>
          <a:xfrm>
            <a:off x="1318015" y="859148"/>
            <a:ext cx="246574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7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17"/>
          <p:cNvSpPr/>
          <p:nvPr/>
        </p:nvSpPr>
        <p:spPr>
          <a:xfrm>
            <a:off x="1004629" y="3614222"/>
            <a:ext cx="309251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phode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17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7"/>
          <p:cNvSpPr/>
          <p:nvPr/>
        </p:nvSpPr>
        <p:spPr>
          <a:xfrm>
            <a:off x="866745" y="6401312"/>
            <a:ext cx="2941832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scund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17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17"/>
          <p:cNvSpPr/>
          <p:nvPr/>
        </p:nvSpPr>
        <p:spPr>
          <a:xfrm>
            <a:off x="1538044" y="9124370"/>
            <a:ext cx="2025684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froe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4" name="Google Shape;164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70238" y="469900"/>
            <a:ext cx="1289056" cy="2301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14441" y="3264891"/>
            <a:ext cx="1718423" cy="22069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961822" y="6045586"/>
            <a:ext cx="2383625" cy="2239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264708" y="8809657"/>
            <a:ext cx="2080739" cy="21336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318015" y="899821"/>
            <a:ext cx="2451226" cy="12827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2635" y="3682653"/>
            <a:ext cx="3054507" cy="13589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60792" y="6561043"/>
            <a:ext cx="2908449" cy="1174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7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318015" y="9145983"/>
            <a:ext cx="2270478" cy="14816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8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8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18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8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4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18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shin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18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8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gang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18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8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week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18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8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hooks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55096" y="822294"/>
            <a:ext cx="2350865" cy="13602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94992" y="3826323"/>
            <a:ext cx="2862143" cy="11407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11278" y="6472186"/>
            <a:ext cx="2794144" cy="1117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925134" y="9171193"/>
            <a:ext cx="2978303" cy="11684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9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19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19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19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5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19"/>
          <p:cNvSpPr/>
          <p:nvPr/>
        </p:nvSpPr>
        <p:spPr>
          <a:xfrm>
            <a:off x="1447666" y="859148"/>
            <a:ext cx="2206438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spirl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9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19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19"/>
          <p:cNvSpPr/>
          <p:nvPr/>
        </p:nvSpPr>
        <p:spPr>
          <a:xfrm>
            <a:off x="716926" y="6349664"/>
            <a:ext cx="2823978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shrop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19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19"/>
          <p:cNvSpPr/>
          <p:nvPr/>
        </p:nvSpPr>
        <p:spPr>
          <a:xfrm>
            <a:off x="716926" y="9156386"/>
            <a:ext cx="3081934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quape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" name="Google Shape;205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12968" y="535489"/>
            <a:ext cx="2092166" cy="2118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23003" y="3276601"/>
            <a:ext cx="1782131" cy="2203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94973" y="6071973"/>
            <a:ext cx="2410161" cy="215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047394" y="8922310"/>
            <a:ext cx="2257740" cy="1962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332410" y="911952"/>
            <a:ext cx="2471838" cy="14184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1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55181" y="3735768"/>
            <a:ext cx="3918151" cy="1003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19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55639" y="6462769"/>
            <a:ext cx="2946551" cy="13843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19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635545" y="9458427"/>
            <a:ext cx="3098959" cy="11557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0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20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0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0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6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20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strap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20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0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trains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20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0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blank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20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20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scribe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8" name="Google Shape;228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25140" y="1007643"/>
            <a:ext cx="2907210" cy="147710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57149" y="3785708"/>
            <a:ext cx="3243191" cy="11323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788442" y="6465996"/>
            <a:ext cx="3284173" cy="11709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833714" y="9190511"/>
            <a:ext cx="2998636" cy="11061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1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21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21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21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7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21"/>
          <p:cNvSpPr/>
          <p:nvPr/>
        </p:nvSpPr>
        <p:spPr>
          <a:xfrm>
            <a:off x="1148097" y="859148"/>
            <a:ext cx="2805576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smizz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21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21"/>
          <p:cNvSpPr/>
          <p:nvPr/>
        </p:nvSpPr>
        <p:spPr>
          <a:xfrm>
            <a:off x="1032683" y="3614222"/>
            <a:ext cx="303640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blinch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21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21"/>
          <p:cNvSpPr/>
          <p:nvPr/>
        </p:nvSpPr>
        <p:spPr>
          <a:xfrm>
            <a:off x="1184968" y="6369296"/>
            <a:ext cx="2731838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snoul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21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1"/>
          <p:cNvSpPr/>
          <p:nvPr/>
        </p:nvSpPr>
        <p:spPr>
          <a:xfrm>
            <a:off x="1650642" y="9124370"/>
            <a:ext cx="180049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luft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7" name="Google Shape;247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82244" y="496940"/>
            <a:ext cx="2151190" cy="219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80847" y="3309422"/>
            <a:ext cx="2305372" cy="2143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13443" y="6008737"/>
            <a:ext cx="1264843" cy="2280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181686" y="9124371"/>
            <a:ext cx="2204533" cy="1592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2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44411" y="976342"/>
            <a:ext cx="3105547" cy="1089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2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64766" y="3647898"/>
            <a:ext cx="3172238" cy="1087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2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251825" y="6464275"/>
            <a:ext cx="2743341" cy="977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2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638105" y="9124370"/>
            <a:ext cx="1970779" cy="13603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2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22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22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22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8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22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phone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22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22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rusty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22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22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dentist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22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22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starling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0" name="Google Shape;270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55693" y="937988"/>
            <a:ext cx="3217070" cy="1386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47763" y="3806813"/>
            <a:ext cx="2565532" cy="1206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79050" y="6506021"/>
            <a:ext cx="3393725" cy="11139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2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433729" y="9205763"/>
            <a:ext cx="3860998" cy="13272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3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23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23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23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9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p23"/>
          <p:cNvSpPr/>
          <p:nvPr/>
        </p:nvSpPr>
        <p:spPr>
          <a:xfrm>
            <a:off x="493923" y="859148"/>
            <a:ext cx="4491294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whunkey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23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23"/>
          <p:cNvSpPr/>
          <p:nvPr/>
        </p:nvSpPr>
        <p:spPr>
          <a:xfrm>
            <a:off x="772806" y="3614222"/>
            <a:ext cx="3556166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prinker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23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23"/>
          <p:cNvSpPr/>
          <p:nvPr/>
        </p:nvSpPr>
        <p:spPr>
          <a:xfrm>
            <a:off x="774371" y="6369296"/>
            <a:ext cx="2943434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thunk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23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23"/>
          <p:cNvSpPr/>
          <p:nvPr/>
        </p:nvSpPr>
        <p:spPr>
          <a:xfrm>
            <a:off x="1385378" y="9124370"/>
            <a:ext cx="233102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grelt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9" name="Google Shape;289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19397" y="471317"/>
            <a:ext cx="967677" cy="2354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24008" y="3340714"/>
            <a:ext cx="1971950" cy="2105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935236" y="6291714"/>
            <a:ext cx="2486372" cy="1619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181315" y="8749390"/>
            <a:ext cx="2067085" cy="23123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2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78091" y="889007"/>
            <a:ext cx="4407126" cy="13399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2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41038" y="3694001"/>
            <a:ext cx="3587934" cy="13780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2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96745" y="6492033"/>
            <a:ext cx="3003704" cy="1212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2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115065" y="9138291"/>
            <a:ext cx="2702999" cy="1443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4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24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24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24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10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p24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day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Google Shape;306;p24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24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slide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24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24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newt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24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24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finger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2" name="Google Shape;31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52572" y="796412"/>
            <a:ext cx="2192734" cy="1688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" name="Google Shape;313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16341" y="3629509"/>
            <a:ext cx="2228965" cy="1200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98565" y="6497739"/>
            <a:ext cx="2463927" cy="1206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781343" y="9159140"/>
            <a:ext cx="3098959" cy="1441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</Words>
  <Application>Microsoft Office PowerPoint</Application>
  <PresentationFormat>Widescreen</PresentationFormat>
  <Paragraphs>57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Karen MILES</cp:lastModifiedBy>
  <cp:revision>1</cp:revision>
  <dcterms:modified xsi:type="dcterms:W3CDTF">2026-04-23T09:31:01Z</dcterms:modified>
</cp:coreProperties>
</file>