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8"/>
  </p:notesMasterIdLst>
  <p:sldIdLst>
    <p:sldId id="275" r:id="rId5"/>
    <p:sldId id="276" r:id="rId6"/>
    <p:sldId id="277" r:id="rId7"/>
  </p:sldIdLst>
  <p:sldSz cx="13716000" cy="10287000"/>
  <p:notesSz cx="7010400" cy="9296400"/>
  <p:embeddedFontLst>
    <p:embeddedFont>
      <p:font typeface="Barlow Condensed Bold" panose="020B0604020202020204" charset="0"/>
      <p:regular r:id="rId9"/>
      <p:bold r:id="rId10"/>
    </p:embeddedFont>
    <p:embeddedFont>
      <p:font typeface="Canva Sans" panose="020B0604020202020204" charset="0"/>
      <p:regular r:id="rId11"/>
    </p:embeddedFont>
    <p:embeddedFont>
      <p:font typeface="Canva Sans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718B8B-BF1E-4F02-AFB0-FEE4BE9DD462}" v="6" dt="2026-02-25T17:00:10.5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990" y="66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15.jpeg"/><Relationship Id="rId2" Type="http://schemas.openxmlformats.org/officeDocument/2006/relationships/image" Target="../media/image17.pn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14.jpeg"/><Relationship Id="rId10" Type="http://schemas.openxmlformats.org/officeDocument/2006/relationships/image" Target="../media/image25.jpeg"/><Relationship Id="rId4" Type="http://schemas.openxmlformats.org/officeDocument/2006/relationships/image" Target="../media/image19.jp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3" Type="http://schemas.openxmlformats.org/officeDocument/2006/relationships/image" Target="../media/image3.jpg"/><Relationship Id="rId7" Type="http://schemas.openxmlformats.org/officeDocument/2006/relationships/image" Target="../media/image34.pn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image" Target="../media/image31.png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png"/><Relationship Id="rId5" Type="http://schemas.openxmlformats.org/officeDocument/2006/relationships/image" Target="../media/image32.jpg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4" Type="http://schemas.openxmlformats.org/officeDocument/2006/relationships/image" Target="../media/image5.jp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769023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Macaroni Cheese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Chickpea Curry and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Cumberland Sausage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Tomato &amp; Vegetable Pasta 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Banana Mousse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Orange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Apple Flapjack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8" name="object 15" descr="A plate of food on a wood surface  Description automatically generated">
            <a:extLst>
              <a:ext uri="{FF2B5EF4-FFF2-40B4-BE49-F238E27FC236}">
                <a16:creationId xmlns:a16="http://schemas.microsoft.com/office/drawing/2014/main" id="{2BDB330A-DFA9-E88C-EFF4-3CD8D726AEA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6633" y="4820836"/>
            <a:ext cx="1587323" cy="1496194"/>
          </a:xfrm>
          <a:prstGeom prst="rect">
            <a:avLst/>
          </a:prstGeom>
        </p:spPr>
      </p:pic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1254" y="2743060"/>
            <a:ext cx="1526210" cy="1436560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466" y="2804375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06279" y="4880470"/>
            <a:ext cx="1533335" cy="1436560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B5FC09-07C5-34E5-AB84-CE8CD7D3ED1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5049" r="12007"/>
          <a:stretch>
            <a:fillRect/>
          </a:stretch>
        </p:blipFill>
        <p:spPr>
          <a:xfrm>
            <a:off x="2220946" y="6926651"/>
            <a:ext cx="1524651" cy="137805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4469042" y="6866283"/>
            <a:ext cx="1459030" cy="14384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B40422C-D3BE-D8D4-F352-5BFC94FA67B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0632" r="8702" b="9569"/>
          <a:stretch>
            <a:fillRect/>
          </a:stretch>
        </p:blipFill>
        <p:spPr>
          <a:xfrm>
            <a:off x="8954710" y="6858143"/>
            <a:ext cx="1433008" cy="144656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11202805" y="6858143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A63D61C-EE7F-1358-2284-2B04182C9C4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741635" y="6866283"/>
            <a:ext cx="1437133" cy="14541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B831E0-E35F-7148-9B20-AC70406314C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4322674" y="4820836"/>
            <a:ext cx="1546960" cy="14961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07DA5C-8825-7B64-65BC-2CC08B57DA3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" t="7695" r="6025" b="13298"/>
          <a:stretch>
            <a:fillRect/>
          </a:stretch>
        </p:blipFill>
        <p:spPr>
          <a:xfrm>
            <a:off x="8918177" y="4815608"/>
            <a:ext cx="1469541" cy="150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531796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Cheese &amp; Tomato Pizza with New Potatoes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Pork 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Lentil and Sweet Potato Curry with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Loaded Jacket with Spring Onion &amp; Cheese or Tomato Pasta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Quorn Sausage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Salad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1" name="object 30" descr="A plate of food on a wood table  Description automatically generated">
            <a:extLst>
              <a:ext uri="{FF2B5EF4-FFF2-40B4-BE49-F238E27FC236}">
                <a16:creationId xmlns:a16="http://schemas.microsoft.com/office/drawing/2014/main" id="{E2103853-42EC-8515-80BB-CDDD8E4954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23771" y="5057793"/>
            <a:ext cx="1435647" cy="1410198"/>
          </a:xfrm>
          <a:prstGeom prst="rect">
            <a:avLst/>
          </a:prstGeom>
        </p:spPr>
      </p:pic>
      <p:pic>
        <p:nvPicPr>
          <p:cNvPr id="14" name="object 29">
            <a:extLst>
              <a:ext uri="{FF2B5EF4-FFF2-40B4-BE49-F238E27FC236}">
                <a16:creationId xmlns:a16="http://schemas.microsoft.com/office/drawing/2014/main" id="{598481C1-4F91-5B81-934A-94921808888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889007" y="2825968"/>
            <a:ext cx="1410199" cy="14597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92289" y="2834409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08ED4C2-04A8-9F77-553C-8962084BA2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91" y="2940812"/>
            <a:ext cx="1326073" cy="13260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25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47172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65201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58705" y="7152473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40717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D633F8-6D34-076A-9757-3188A3233AE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631725" y="7193440"/>
            <a:ext cx="1437133" cy="1454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699309-1FB7-5A23-2F5E-4CF15B33879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4" b="6166"/>
          <a:stretch>
            <a:fillRect/>
          </a:stretch>
        </p:blipFill>
        <p:spPr>
          <a:xfrm>
            <a:off x="4328720" y="5005518"/>
            <a:ext cx="1435647" cy="14624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7E9DE2-B21F-823B-60BB-65D67301D08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11137072" y="4971797"/>
            <a:ext cx="1546960" cy="149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64946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Chicken with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Chef Shilpa’s Chicken Korma with Rice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Chinese Vegetable Noodles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Pasty,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Crackers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Ice Cream or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4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C2FC45B6-C2A3-B97A-3065-E5F63E0DCE4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3425" y="2604672"/>
            <a:ext cx="1464870" cy="1472542"/>
          </a:xfrm>
          <a:prstGeom prst="rect">
            <a:avLst/>
          </a:prstGeom>
        </p:spPr>
      </p:pic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12288" y="2623082"/>
            <a:ext cx="1464870" cy="1454132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31017" y="7083597"/>
            <a:ext cx="1396466" cy="145205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4562" y="2623082"/>
            <a:ext cx="1464870" cy="1454132"/>
          </a:xfrm>
          <a:prstGeom prst="rect">
            <a:avLst/>
          </a:prstGeom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9714" y="2610873"/>
            <a:ext cx="1399075" cy="15336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B97D5A0-0B11-32B4-048C-B6936F1960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5559"/>
          <a:stretch>
            <a:fillRect/>
          </a:stretch>
        </p:blipFill>
        <p:spPr>
          <a:xfrm>
            <a:off x="9028960" y="2688013"/>
            <a:ext cx="1346985" cy="13892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7111798"/>
            <a:ext cx="1432824" cy="14238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0A79EB-1851-0AC5-F7AE-CBBE3DD85FD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834" r="16218"/>
          <a:stretch>
            <a:fillRect/>
          </a:stretch>
        </p:blipFill>
        <p:spPr>
          <a:xfrm>
            <a:off x="4403488" y="7083597"/>
            <a:ext cx="1492893" cy="145205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4551" b="8774"/>
          <a:stretch>
            <a:fillRect/>
          </a:stretch>
        </p:blipFill>
        <p:spPr>
          <a:xfrm>
            <a:off x="2214561" y="7083596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8928795" y="4643444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0669E87-8F8E-C8E1-1FD1-F372B49CEB3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9" t="13975" r="3792" b="7396"/>
          <a:stretch>
            <a:fillRect/>
          </a:stretch>
        </p:blipFill>
        <p:spPr>
          <a:xfrm>
            <a:off x="6735809" y="7097149"/>
            <a:ext cx="1432824" cy="14187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9A8146-8D2B-B496-DD64-897B3205B2B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r="13071" b="719"/>
          <a:stretch>
            <a:fillRect/>
          </a:stretch>
        </p:blipFill>
        <p:spPr>
          <a:xfrm>
            <a:off x="6630981" y="4715783"/>
            <a:ext cx="1547314" cy="1494004"/>
          </a:xfrm>
          <a:prstGeom prst="rect">
            <a:avLst/>
          </a:prstGeom>
        </p:spPr>
      </p:pic>
      <p:pic>
        <p:nvPicPr>
          <p:cNvPr id="11" name="Picture 10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311480" y="4670019"/>
            <a:ext cx="1333125" cy="15855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FF2014-B8CD-FBEC-C31F-B147EE56B7B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3316" r="3449" b="1593"/>
          <a:stretch>
            <a:fillRect/>
          </a:stretch>
        </p:blipFill>
        <p:spPr>
          <a:xfrm>
            <a:off x="4462668" y="4730046"/>
            <a:ext cx="1507283" cy="1494004"/>
          </a:xfrm>
          <a:prstGeom prst="rect">
            <a:avLst/>
          </a:prstGeom>
        </p:spPr>
      </p:pic>
      <p:pic>
        <p:nvPicPr>
          <p:cNvPr id="2" name="Picture 1" descr="A plate of food&#10;&#10;Description automatically generated">
            <a:extLst>
              <a:ext uri="{FF2B5EF4-FFF2-40B4-BE49-F238E27FC236}">
                <a16:creationId xmlns:a16="http://schemas.microsoft.com/office/drawing/2014/main" id="{3FF365A4-7EC6-A2E5-7310-2ED6B2059AB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7" r="1497" b="6087"/>
          <a:stretch/>
        </p:blipFill>
        <p:spPr>
          <a:xfrm>
            <a:off x="2214561" y="4715783"/>
            <a:ext cx="1456415" cy="149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1885fc1fe538054a778c0c4c24ed9ab4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98ed923e35c1a70eedf4ab471f5da741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/>
  </documentManagement>
</p:properties>
</file>

<file path=customXml/itemProps1.xml><?xml version="1.0" encoding="utf-8"?>
<ds:datastoreItem xmlns:ds="http://schemas.openxmlformats.org/officeDocument/2006/customXml" ds:itemID="{90A4F8EE-6881-41C3-9C13-E0C0142AD5E1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51A84E-8596-453E-AC24-822B7785F912}">
  <ds:schemaRefs>
    <ds:schemaRef ds:uri="93f07fc0-f3cc-4d0b-9a4f-54b5dee9d132"/>
    <ds:schemaRef ds:uri="cfcc8f99-6edd-417c-8b08-e4af51aa64d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305</Words>
  <Application>Microsoft Office PowerPoint</Application>
  <PresentationFormat>Custom</PresentationFormat>
  <Paragraphs>108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Barlow Condensed Bold</vt:lpstr>
      <vt:lpstr>Canva Sans</vt:lpstr>
      <vt:lpstr>Canva Sans Bold</vt:lpstr>
      <vt:lpstr>Arial</vt:lpstr>
      <vt:lpstr>Aptos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Kate Tomlins</cp:lastModifiedBy>
  <cp:revision>2</cp:revision>
  <cp:lastPrinted>2026-01-22T11:45:03Z</cp:lastPrinted>
  <dcterms:created xsi:type="dcterms:W3CDTF">2006-08-16T00:00:00Z</dcterms:created>
  <dcterms:modified xsi:type="dcterms:W3CDTF">2026-03-02T14:59:09Z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MediaServiceImageTags">
    <vt:lpwstr/>
  </property>
</Properties>
</file>