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theme/theme3.xml" ContentType="application/vnd.openxmlformats-officedocument.theme+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4.xml" ContentType="application/vnd.openxmlformats-officedocument.theme+xml"/>
  <Override PartName="/ppt/theme/theme5.xml" ContentType="application/vnd.openxmlformats-officedocument.theme+xml"/>
  <Override PartName="/ppt/theme/themeOverride1.xml" ContentType="application/vnd.openxmlformats-officedocument.themeOverrid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 id="2147483664" r:id="rId3"/>
    <p:sldMasterId id="2147483669" r:id="rId4"/>
  </p:sldMasterIdLst>
  <p:notesMasterIdLst>
    <p:notesMasterId r:id="rId92"/>
  </p:notesMasterIdLst>
  <p:sldIdLst>
    <p:sldId id="258" r:id="rId5"/>
    <p:sldId id="315" r:id="rId6"/>
    <p:sldId id="260" r:id="rId7"/>
    <p:sldId id="259" r:id="rId8"/>
    <p:sldId id="257" r:id="rId9"/>
    <p:sldId id="256" r:id="rId10"/>
    <p:sldId id="261" r:id="rId11"/>
    <p:sldId id="316" r:id="rId12"/>
    <p:sldId id="317" r:id="rId13"/>
    <p:sldId id="262" r:id="rId14"/>
    <p:sldId id="331" r:id="rId15"/>
    <p:sldId id="263" r:id="rId16"/>
    <p:sldId id="264" r:id="rId17"/>
    <p:sldId id="265" r:id="rId18"/>
    <p:sldId id="266" r:id="rId19"/>
    <p:sldId id="267" r:id="rId20"/>
    <p:sldId id="268" r:id="rId21"/>
    <p:sldId id="269" r:id="rId22"/>
    <p:sldId id="270" r:id="rId23"/>
    <p:sldId id="271" r:id="rId24"/>
    <p:sldId id="272" r:id="rId25"/>
    <p:sldId id="273" r:id="rId26"/>
    <p:sldId id="274" r:id="rId27"/>
    <p:sldId id="275" r:id="rId28"/>
    <p:sldId id="276" r:id="rId29"/>
    <p:sldId id="277" r:id="rId30"/>
    <p:sldId id="278" r:id="rId31"/>
    <p:sldId id="279" r:id="rId32"/>
    <p:sldId id="280" r:id="rId33"/>
    <p:sldId id="281" r:id="rId34"/>
    <p:sldId id="282" r:id="rId35"/>
    <p:sldId id="283" r:id="rId36"/>
    <p:sldId id="284" r:id="rId37"/>
    <p:sldId id="285" r:id="rId38"/>
    <p:sldId id="286" r:id="rId39"/>
    <p:sldId id="287" r:id="rId40"/>
    <p:sldId id="288" r:id="rId41"/>
    <p:sldId id="289" r:id="rId42"/>
    <p:sldId id="318" r:id="rId43"/>
    <p:sldId id="319" r:id="rId44"/>
    <p:sldId id="320" r:id="rId45"/>
    <p:sldId id="321" r:id="rId46"/>
    <p:sldId id="322" r:id="rId47"/>
    <p:sldId id="323" r:id="rId48"/>
    <p:sldId id="324" r:id="rId49"/>
    <p:sldId id="325" r:id="rId50"/>
    <p:sldId id="326" r:id="rId51"/>
    <p:sldId id="327" r:id="rId52"/>
    <p:sldId id="328" r:id="rId53"/>
    <p:sldId id="329" r:id="rId54"/>
    <p:sldId id="330" r:id="rId55"/>
    <p:sldId id="364" r:id="rId56"/>
    <p:sldId id="290" r:id="rId57"/>
    <p:sldId id="354" r:id="rId58"/>
    <p:sldId id="355" r:id="rId59"/>
    <p:sldId id="356" r:id="rId60"/>
    <p:sldId id="357" r:id="rId61"/>
    <p:sldId id="358" r:id="rId62"/>
    <p:sldId id="359" r:id="rId63"/>
    <p:sldId id="360" r:id="rId64"/>
    <p:sldId id="361" r:id="rId65"/>
    <p:sldId id="362" r:id="rId66"/>
    <p:sldId id="363" r:id="rId67"/>
    <p:sldId id="292" r:id="rId68"/>
    <p:sldId id="332" r:id="rId69"/>
    <p:sldId id="333" r:id="rId70"/>
    <p:sldId id="334" r:id="rId71"/>
    <p:sldId id="335" r:id="rId72"/>
    <p:sldId id="336" r:id="rId73"/>
    <p:sldId id="337" r:id="rId74"/>
    <p:sldId id="338" r:id="rId75"/>
    <p:sldId id="339" r:id="rId76"/>
    <p:sldId id="340" r:id="rId77"/>
    <p:sldId id="341" r:id="rId78"/>
    <p:sldId id="342" r:id="rId79"/>
    <p:sldId id="343" r:id="rId80"/>
    <p:sldId id="344" r:id="rId81"/>
    <p:sldId id="345" r:id="rId82"/>
    <p:sldId id="346" r:id="rId83"/>
    <p:sldId id="347" r:id="rId84"/>
    <p:sldId id="348" r:id="rId85"/>
    <p:sldId id="349" r:id="rId86"/>
    <p:sldId id="350" r:id="rId87"/>
    <p:sldId id="351" r:id="rId88"/>
    <p:sldId id="352" r:id="rId89"/>
    <p:sldId id="353" r:id="rId90"/>
    <p:sldId id="293" r:id="rId9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4995" autoAdjust="0"/>
    <p:restoredTop sz="94660"/>
  </p:normalViewPr>
  <p:slideViewPr>
    <p:cSldViewPr snapToGrid="0">
      <p:cViewPr varScale="1">
        <p:scale>
          <a:sx n="65" d="100"/>
          <a:sy n="65" d="100"/>
        </p:scale>
        <p:origin x="724" y="4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slide" Target="slides/slide46.xml"/><Relationship Id="rId55" Type="http://schemas.openxmlformats.org/officeDocument/2006/relationships/slide" Target="slides/slide51.xml"/><Relationship Id="rId63" Type="http://schemas.openxmlformats.org/officeDocument/2006/relationships/slide" Target="slides/slide59.xml"/><Relationship Id="rId68" Type="http://schemas.openxmlformats.org/officeDocument/2006/relationships/slide" Target="slides/slide64.xml"/><Relationship Id="rId76" Type="http://schemas.openxmlformats.org/officeDocument/2006/relationships/slide" Target="slides/slide72.xml"/><Relationship Id="rId84" Type="http://schemas.openxmlformats.org/officeDocument/2006/relationships/slide" Target="slides/slide80.xml"/><Relationship Id="rId89" Type="http://schemas.openxmlformats.org/officeDocument/2006/relationships/slide" Target="slides/slide85.xml"/><Relationship Id="rId7" Type="http://schemas.openxmlformats.org/officeDocument/2006/relationships/slide" Target="slides/slide3.xml"/><Relationship Id="rId71" Type="http://schemas.openxmlformats.org/officeDocument/2006/relationships/slide" Target="slides/slide67.xml"/><Relationship Id="rId92" Type="http://schemas.openxmlformats.org/officeDocument/2006/relationships/notesMaster" Target="notesMasters/notesMaster1.xml"/><Relationship Id="rId2" Type="http://schemas.openxmlformats.org/officeDocument/2006/relationships/slideMaster" Target="slideMasters/slideMaster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slide" Target="slides/slide49.xml"/><Relationship Id="rId58" Type="http://schemas.openxmlformats.org/officeDocument/2006/relationships/slide" Target="slides/slide54.xml"/><Relationship Id="rId66" Type="http://schemas.openxmlformats.org/officeDocument/2006/relationships/slide" Target="slides/slide62.xml"/><Relationship Id="rId74" Type="http://schemas.openxmlformats.org/officeDocument/2006/relationships/slide" Target="slides/slide70.xml"/><Relationship Id="rId79" Type="http://schemas.openxmlformats.org/officeDocument/2006/relationships/slide" Target="slides/slide75.xml"/><Relationship Id="rId87" Type="http://schemas.openxmlformats.org/officeDocument/2006/relationships/slide" Target="slides/slide83.xml"/><Relationship Id="rId5" Type="http://schemas.openxmlformats.org/officeDocument/2006/relationships/slide" Target="slides/slide1.xml"/><Relationship Id="rId61" Type="http://schemas.openxmlformats.org/officeDocument/2006/relationships/slide" Target="slides/slide57.xml"/><Relationship Id="rId82" Type="http://schemas.openxmlformats.org/officeDocument/2006/relationships/slide" Target="slides/slide78.xml"/><Relationship Id="rId90" Type="http://schemas.openxmlformats.org/officeDocument/2006/relationships/slide" Target="slides/slide86.xml"/><Relationship Id="rId95" Type="http://schemas.openxmlformats.org/officeDocument/2006/relationships/theme" Target="theme/theme1.xml"/><Relationship Id="rId19" Type="http://schemas.openxmlformats.org/officeDocument/2006/relationships/slide" Target="slides/slide1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slide" Target="slides/slide52.xml"/><Relationship Id="rId64" Type="http://schemas.openxmlformats.org/officeDocument/2006/relationships/slide" Target="slides/slide60.xml"/><Relationship Id="rId69" Type="http://schemas.openxmlformats.org/officeDocument/2006/relationships/slide" Target="slides/slide65.xml"/><Relationship Id="rId77" Type="http://schemas.openxmlformats.org/officeDocument/2006/relationships/slide" Target="slides/slide73.xml"/><Relationship Id="rId8" Type="http://schemas.openxmlformats.org/officeDocument/2006/relationships/slide" Target="slides/slide4.xml"/><Relationship Id="rId51" Type="http://schemas.openxmlformats.org/officeDocument/2006/relationships/slide" Target="slides/slide47.xml"/><Relationship Id="rId72" Type="http://schemas.openxmlformats.org/officeDocument/2006/relationships/slide" Target="slides/slide68.xml"/><Relationship Id="rId80" Type="http://schemas.openxmlformats.org/officeDocument/2006/relationships/slide" Target="slides/slide76.xml"/><Relationship Id="rId85" Type="http://schemas.openxmlformats.org/officeDocument/2006/relationships/slide" Target="slides/slide81.xml"/><Relationship Id="rId93" Type="http://schemas.openxmlformats.org/officeDocument/2006/relationships/presProps" Target="presProps.xml"/><Relationship Id="rId3" Type="http://schemas.openxmlformats.org/officeDocument/2006/relationships/slideMaster" Target="slideMasters/slideMaster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slide" Target="slides/slide55.xml"/><Relationship Id="rId67" Type="http://schemas.openxmlformats.org/officeDocument/2006/relationships/slide" Target="slides/slide63.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slide" Target="slides/slide50.xml"/><Relationship Id="rId62" Type="http://schemas.openxmlformats.org/officeDocument/2006/relationships/slide" Target="slides/slide58.xml"/><Relationship Id="rId70" Type="http://schemas.openxmlformats.org/officeDocument/2006/relationships/slide" Target="slides/slide66.xml"/><Relationship Id="rId75" Type="http://schemas.openxmlformats.org/officeDocument/2006/relationships/slide" Target="slides/slide71.xml"/><Relationship Id="rId83" Type="http://schemas.openxmlformats.org/officeDocument/2006/relationships/slide" Target="slides/slide79.xml"/><Relationship Id="rId88" Type="http://schemas.openxmlformats.org/officeDocument/2006/relationships/slide" Target="slides/slide84.xml"/><Relationship Id="rId91" Type="http://schemas.openxmlformats.org/officeDocument/2006/relationships/slide" Target="slides/slide87.xml"/><Relationship Id="rId9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slide" Target="slides/slide53.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 Id="rId60" Type="http://schemas.openxmlformats.org/officeDocument/2006/relationships/slide" Target="slides/slide56.xml"/><Relationship Id="rId65" Type="http://schemas.openxmlformats.org/officeDocument/2006/relationships/slide" Target="slides/slide61.xml"/><Relationship Id="rId73" Type="http://schemas.openxmlformats.org/officeDocument/2006/relationships/slide" Target="slides/slide69.xml"/><Relationship Id="rId78" Type="http://schemas.openxmlformats.org/officeDocument/2006/relationships/slide" Target="slides/slide74.xml"/><Relationship Id="rId81" Type="http://schemas.openxmlformats.org/officeDocument/2006/relationships/slide" Target="slides/slide77.xml"/><Relationship Id="rId86" Type="http://schemas.openxmlformats.org/officeDocument/2006/relationships/slide" Target="slides/slide82.xml"/><Relationship Id="rId94" Type="http://schemas.openxmlformats.org/officeDocument/2006/relationships/viewProps" Target="viewProps.xml"/><Relationship Id="rId4" Type="http://schemas.openxmlformats.org/officeDocument/2006/relationships/slideMaster" Target="slideMasters/slideMaster4.xml"/><Relationship Id="rId9" Type="http://schemas.openxmlformats.org/officeDocument/2006/relationships/slide" Target="slides/slide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5.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823BA1DC-166F-4445-88EA-2EEC2B62099B}" type="datetimeFigureOut">
              <a:rPr lang="en-GB" smtClean="0"/>
              <a:t>22/05/2024</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BE53FEB9-5552-4D6B-A757-135101BF828E}" type="slidenum">
              <a:rPr lang="en-GB" smtClean="0"/>
              <a:t>‹#›</a:t>
            </a:fld>
            <a:endParaRPr lang="en-GB"/>
          </a:p>
        </p:txBody>
      </p:sp>
    </p:spTree>
    <p:extLst>
      <p:ext uri="{BB962C8B-B14F-4D97-AF65-F5344CB8AC3E}">
        <p14:creationId xmlns:p14="http://schemas.microsoft.com/office/powerpoint/2010/main" val="397001763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3.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6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6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6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7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7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7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7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7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7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7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7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7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7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8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8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8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8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8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8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8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 The children will have previously explored die patterns as a way of representing numbers from 1–6</a:t>
            </a:r>
          </a:p>
          <a:p>
            <a:r>
              <a:rPr lang="en-GB" dirty="0" smtClean="0"/>
              <a:t>and used their </a:t>
            </a:r>
            <a:r>
              <a:rPr lang="en-GB" dirty="0" err="1" smtClean="0"/>
              <a:t>subitising</a:t>
            </a:r>
            <a:r>
              <a:rPr lang="en-GB" dirty="0" smtClean="0"/>
              <a:t> skills to explore pairs of numbers within 5.</a:t>
            </a:r>
          </a:p>
          <a:p>
            <a:r>
              <a:rPr lang="en-GB" dirty="0" smtClean="0"/>
              <a:t>- They will have previously built a secure sense of the value and composition of 5, which will now</a:t>
            </a:r>
          </a:p>
          <a:p>
            <a:r>
              <a:rPr lang="en-GB" dirty="0" smtClean="0"/>
              <a:t>support their understanding of numbers between 5 and 10 by revealing their ‘5 and a bit’ structure.</a:t>
            </a:r>
          </a:p>
          <a:p>
            <a:r>
              <a:rPr lang="en-GB" dirty="0" smtClean="0"/>
              <a:t>- When the children can compose and flexibly decompose numbers mentally, they will become more</a:t>
            </a:r>
          </a:p>
          <a:p>
            <a:r>
              <a:rPr lang="en-GB" dirty="0" smtClean="0"/>
              <a:t>fluent in their knowledge of number bonds and will be able to use these to become efficient when</a:t>
            </a:r>
          </a:p>
          <a:p>
            <a:r>
              <a:rPr lang="en-GB" dirty="0" smtClean="0"/>
              <a:t>calculating in Key Stage 1 and Key Stage 2.</a:t>
            </a:r>
          </a:p>
          <a:p>
            <a:r>
              <a:rPr lang="en-GB" dirty="0" smtClean="0"/>
              <a:t>- We start with fingers as another way of thinking about numbers as 5 and a bit more. We then extend</a:t>
            </a:r>
          </a:p>
          <a:p>
            <a:r>
              <a:rPr lang="en-GB" dirty="0" smtClean="0"/>
              <a:t>this to help the children think about the composition of numbers – 3 and 3, 4 and 2 – all shown on our</a:t>
            </a:r>
          </a:p>
          <a:p>
            <a:r>
              <a:rPr lang="en-GB" dirty="0" smtClean="0"/>
              <a:t>fingers which we always have with us!</a:t>
            </a:r>
            <a:endParaRPr lang="en-GB" dirty="0"/>
          </a:p>
        </p:txBody>
      </p:sp>
      <p:sp>
        <p:nvSpPr>
          <p:cNvPr id="4" name="Slide Number Placeholder 3"/>
          <p:cNvSpPr>
            <a:spLocks noGrp="1"/>
          </p:cNvSpPr>
          <p:nvPr>
            <p:ph type="sldNum" sz="quarter" idx="10"/>
          </p:nvPr>
        </p:nvSpPr>
        <p:spPr/>
        <p:txBody>
          <a:bodyPr/>
          <a:lstStyle/>
          <a:p>
            <a:fld id="{BE53FEB9-5552-4D6B-A757-135101BF828E}" type="slidenum">
              <a:rPr lang="en-GB" smtClean="0"/>
              <a:t>38</a:t>
            </a:fld>
            <a:endParaRPr lang="en-GB"/>
          </a:p>
        </p:txBody>
      </p:sp>
    </p:spTree>
    <p:extLst>
      <p:ext uri="{BB962C8B-B14F-4D97-AF65-F5344CB8AC3E}">
        <p14:creationId xmlns:p14="http://schemas.microsoft.com/office/powerpoint/2010/main" val="425698132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GB" baseline="0" dirty="0"/>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4BE909DB-13D6-45F7-9022-56565D11BD24}" type="slidenum">
              <a:rPr kumimoji="0" lang="en-GB"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61</a:t>
            </a:fld>
            <a:endParaRPr kumimoji="0" lang="en-GB"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416441729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GB" baseline="0" dirty="0"/>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4BE909DB-13D6-45F7-9022-56565D11BD24}" type="slidenum">
              <a:rPr kumimoji="0" lang="en-GB"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62</a:t>
            </a:fld>
            <a:endParaRPr kumimoji="0" lang="en-GB"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72871937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GB" baseline="0" dirty="0"/>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4BE909DB-13D6-45F7-9022-56565D11BD24}" type="slidenum">
              <a:rPr kumimoji="0" lang="en-GB"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63</a:t>
            </a:fld>
            <a:endParaRPr kumimoji="0" lang="en-GB"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74490819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2"/>
        <p:cNvGrpSpPr/>
        <p:nvPr/>
      </p:nvGrpSpPr>
      <p:grpSpPr>
        <a:xfrm>
          <a:off x="0" y="0"/>
          <a:ext cx="0" cy="0"/>
          <a:chOff x="0" y="0"/>
          <a:chExt cx="0" cy="0"/>
        </a:xfrm>
      </p:grpSpPr>
      <p:sp>
        <p:nvSpPr>
          <p:cNvPr id="43" name="Google Shape;43;p1:notes"/>
          <p:cNvSpPr txBox="1">
            <a:spLocks noGrp="1"/>
          </p:cNvSpPr>
          <p:nvPr>
            <p:ph type="body" idx="1"/>
          </p:nvPr>
        </p:nvSpPr>
        <p:spPr>
          <a:xfrm>
            <a:off x="679768" y="4777194"/>
            <a:ext cx="5438140" cy="3908614"/>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r>
              <a:rPr lang="en-GB"/>
              <a:t>To start with, we focus on doubles up to 5. We learn doubling as seeing 2 equal groups. We subitise quickly, to be able to read how many dots there are in each group without counting from 1 each time, recognising the numbers from sight.  The ‘quick peek’ ensures children are subitising, instead of counting the dots individually. </a:t>
            </a:r>
            <a:endParaRPr/>
          </a:p>
        </p:txBody>
      </p:sp>
      <p:sp>
        <p:nvSpPr>
          <p:cNvPr id="44" name="Google Shape;44;p1:notes"/>
          <p:cNvSpPr>
            <a:spLocks noGrp="1" noRot="1" noChangeAspect="1"/>
          </p:cNvSpPr>
          <p:nvPr>
            <p:ph type="sldImg" idx="2"/>
          </p:nvPr>
        </p:nvSpPr>
        <p:spPr>
          <a:xfrm>
            <a:off x="422275" y="1241425"/>
            <a:ext cx="5953125" cy="3349625"/>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426925590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7"/>
        <p:cNvGrpSpPr/>
        <p:nvPr/>
      </p:nvGrpSpPr>
      <p:grpSpPr>
        <a:xfrm>
          <a:off x="0" y="0"/>
          <a:ext cx="0" cy="0"/>
          <a:chOff x="0" y="0"/>
          <a:chExt cx="0" cy="0"/>
        </a:xfrm>
      </p:grpSpPr>
      <p:sp>
        <p:nvSpPr>
          <p:cNvPr id="48" name="Google Shape;48;p2:notes"/>
          <p:cNvSpPr txBox="1">
            <a:spLocks noGrp="1"/>
          </p:cNvSpPr>
          <p:nvPr>
            <p:ph type="body" idx="1"/>
          </p:nvPr>
        </p:nvSpPr>
        <p:spPr>
          <a:xfrm>
            <a:off x="679768" y="4777194"/>
            <a:ext cx="5438140" cy="3908614"/>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r>
              <a:rPr lang="en-GB"/>
              <a:t>This sets the expectation that children will subitise. </a:t>
            </a:r>
            <a:endParaRPr/>
          </a:p>
        </p:txBody>
      </p:sp>
      <p:sp>
        <p:nvSpPr>
          <p:cNvPr id="49" name="Google Shape;49;p2:notes"/>
          <p:cNvSpPr>
            <a:spLocks noGrp="1" noRot="1" noChangeAspect="1"/>
          </p:cNvSpPr>
          <p:nvPr>
            <p:ph type="sldImg" idx="2"/>
          </p:nvPr>
        </p:nvSpPr>
        <p:spPr>
          <a:xfrm>
            <a:off x="422275" y="1241425"/>
            <a:ext cx="5953125" cy="3349625"/>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95827166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4"/>
        <p:cNvGrpSpPr/>
        <p:nvPr/>
      </p:nvGrpSpPr>
      <p:grpSpPr>
        <a:xfrm>
          <a:off x="0" y="0"/>
          <a:ext cx="0" cy="0"/>
          <a:chOff x="0" y="0"/>
          <a:chExt cx="0" cy="0"/>
        </a:xfrm>
      </p:grpSpPr>
      <p:sp>
        <p:nvSpPr>
          <p:cNvPr id="55" name="Google Shape;55;p3:notes"/>
          <p:cNvSpPr txBox="1">
            <a:spLocks noGrp="1"/>
          </p:cNvSpPr>
          <p:nvPr>
            <p:ph type="body" idx="1"/>
          </p:nvPr>
        </p:nvSpPr>
        <p:spPr>
          <a:xfrm>
            <a:off x="679768" y="4777194"/>
            <a:ext cx="5438140" cy="3908614"/>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r>
              <a:rPr lang="en-GB"/>
              <a:t>The mastery course teaches us to share multiple visual images and representations with the children. Here, the children can see ‘doubling’ or ‘2 equal groups’ as mirrored dice patterns. It also encourages the children to participate by mirroring the same number of both their hands. Always reinforcing the idea of doubling as 2 equal groups. </a:t>
            </a:r>
            <a:endParaRPr/>
          </a:p>
        </p:txBody>
      </p:sp>
      <p:sp>
        <p:nvSpPr>
          <p:cNvPr id="56" name="Google Shape;56;p3:notes"/>
          <p:cNvSpPr>
            <a:spLocks noGrp="1" noRot="1" noChangeAspect="1"/>
          </p:cNvSpPr>
          <p:nvPr>
            <p:ph type="sldImg" idx="2"/>
          </p:nvPr>
        </p:nvSpPr>
        <p:spPr>
          <a:xfrm>
            <a:off x="422275" y="1241425"/>
            <a:ext cx="5953125" cy="3349625"/>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07674635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8"/>
        <p:cNvGrpSpPr/>
        <p:nvPr/>
      </p:nvGrpSpPr>
      <p:grpSpPr>
        <a:xfrm>
          <a:off x="0" y="0"/>
          <a:ext cx="0" cy="0"/>
          <a:chOff x="0" y="0"/>
          <a:chExt cx="0" cy="0"/>
        </a:xfrm>
      </p:grpSpPr>
      <p:sp>
        <p:nvSpPr>
          <p:cNvPr id="79" name="Google Shape;79;p4:notes"/>
          <p:cNvSpPr>
            <a:spLocks noGrp="1" noRot="1" noChangeAspect="1"/>
          </p:cNvSpPr>
          <p:nvPr>
            <p:ph type="sldImg" idx="2"/>
          </p:nvPr>
        </p:nvSpPr>
        <p:spPr>
          <a:xfrm>
            <a:off x="422275" y="1241425"/>
            <a:ext cx="5953125" cy="3349625"/>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80" name="Google Shape;80;p4:notes"/>
          <p:cNvSpPr txBox="1">
            <a:spLocks noGrp="1"/>
          </p:cNvSpPr>
          <p:nvPr>
            <p:ph type="body" idx="1"/>
          </p:nvPr>
        </p:nvSpPr>
        <p:spPr>
          <a:xfrm>
            <a:off x="679768" y="4777194"/>
            <a:ext cx="5438140" cy="3908614"/>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81" name="Google Shape;81;p4:notes"/>
          <p:cNvSpPr txBox="1">
            <a:spLocks noGrp="1"/>
          </p:cNvSpPr>
          <p:nvPr>
            <p:ph type="sldNum" idx="12"/>
          </p:nvPr>
        </p:nvSpPr>
        <p:spPr>
          <a:xfrm>
            <a:off x="3850443" y="9428584"/>
            <a:ext cx="2945659" cy="498055"/>
          </a:xfrm>
          <a:prstGeom prst="rect">
            <a:avLst/>
          </a:prstGeom>
          <a:noFill/>
          <a:ln>
            <a:noFill/>
          </a:ln>
        </p:spPr>
        <p:txBody>
          <a:bodyPr spcFirstLastPara="1" wrap="square" lIns="91425" tIns="45700" rIns="91425" bIns="45700" anchor="b" anchorCtr="0">
            <a:noAutofit/>
          </a:bodyPr>
          <a:lstStyle/>
          <a:p>
            <a:pPr marL="0" marR="0" lvl="0" indent="0" algn="r" defTabSz="914400" rtl="0" eaLnBrk="1" fontAlgn="auto" latinLnBrk="0" hangingPunct="1">
              <a:lnSpc>
                <a:spcPct val="100000"/>
              </a:lnSpc>
              <a:spcBef>
                <a:spcPts val="0"/>
              </a:spcBef>
              <a:spcAft>
                <a:spcPts val="0"/>
              </a:spcAft>
              <a:buClr>
                <a:srgbClr val="000000"/>
              </a:buClr>
              <a:buSzPts val="1200"/>
              <a:buFont typeface="Calibri"/>
              <a:buNone/>
              <a:tabLst/>
              <a:defRPr/>
            </a:pPr>
            <a:fld id="{00000000-1234-1234-1234-123412341234}" type="slidenum">
              <a:rPr kumimoji="0" lang="en-GB" sz="1200" b="0" i="0" u="none" strike="noStrike" kern="0" cap="none" spc="0" normalizeH="0" baseline="0" noProof="0">
                <a:ln>
                  <a:noFill/>
                </a:ln>
                <a:solidFill>
                  <a:srgbClr val="000000"/>
                </a:solidFill>
                <a:effectLst/>
                <a:uLnTx/>
                <a:uFillTx/>
                <a:latin typeface="Calibri"/>
                <a:ea typeface="Calibri"/>
                <a:cs typeface="Calibri"/>
                <a:sym typeface="Calibri"/>
              </a:rPr>
              <a:pPr marL="0" marR="0" lvl="0" indent="0" algn="r" defTabSz="914400" rtl="0" eaLnBrk="1" fontAlgn="auto" latinLnBrk="0" hangingPunct="1">
                <a:lnSpc>
                  <a:spcPct val="100000"/>
                </a:lnSpc>
                <a:spcBef>
                  <a:spcPts val="0"/>
                </a:spcBef>
                <a:spcAft>
                  <a:spcPts val="0"/>
                </a:spcAft>
                <a:buClr>
                  <a:srgbClr val="000000"/>
                </a:buClr>
                <a:buSzPts val="1200"/>
                <a:buFont typeface="Calibri"/>
                <a:buNone/>
                <a:tabLst/>
                <a:defRPr/>
              </a:pPr>
              <a:t>68</a:t>
            </a:fld>
            <a:endParaRPr kumimoji="0" sz="1200" b="0" i="0" u="none" strike="noStrike" kern="0" cap="none" spc="0" normalizeH="0" baseline="0" noProof="0">
              <a:ln>
                <a:noFill/>
              </a:ln>
              <a:solidFill>
                <a:srgbClr val="000000"/>
              </a:solidFill>
              <a:effectLst/>
              <a:uLnTx/>
              <a:uFillTx/>
              <a:latin typeface="Calibri"/>
              <a:ea typeface="Calibri"/>
              <a:cs typeface="Calibri"/>
              <a:sym typeface="Calibri"/>
            </a:endParaRPr>
          </a:p>
        </p:txBody>
      </p:sp>
    </p:spTree>
    <p:extLst>
      <p:ext uri="{BB962C8B-B14F-4D97-AF65-F5344CB8AC3E}">
        <p14:creationId xmlns:p14="http://schemas.microsoft.com/office/powerpoint/2010/main" val="333035751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4"/>
        <p:cNvGrpSpPr/>
        <p:nvPr/>
      </p:nvGrpSpPr>
      <p:grpSpPr>
        <a:xfrm>
          <a:off x="0" y="0"/>
          <a:ext cx="0" cy="0"/>
          <a:chOff x="0" y="0"/>
          <a:chExt cx="0" cy="0"/>
        </a:xfrm>
      </p:grpSpPr>
      <p:sp>
        <p:nvSpPr>
          <p:cNvPr id="85" name="Google Shape;85;p5:notes"/>
          <p:cNvSpPr txBox="1">
            <a:spLocks noGrp="1"/>
          </p:cNvSpPr>
          <p:nvPr>
            <p:ph type="body" idx="1"/>
          </p:nvPr>
        </p:nvSpPr>
        <p:spPr>
          <a:xfrm>
            <a:off x="679768" y="4777194"/>
            <a:ext cx="5438140" cy="3908614"/>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86" name="Google Shape;86;p5:notes"/>
          <p:cNvSpPr>
            <a:spLocks noGrp="1" noRot="1" noChangeAspect="1"/>
          </p:cNvSpPr>
          <p:nvPr>
            <p:ph type="sldImg" idx="2"/>
          </p:nvPr>
        </p:nvSpPr>
        <p:spPr>
          <a:xfrm>
            <a:off x="422275" y="1241425"/>
            <a:ext cx="5953125" cy="3349625"/>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19398075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9"/>
        <p:cNvGrpSpPr/>
        <p:nvPr/>
      </p:nvGrpSpPr>
      <p:grpSpPr>
        <a:xfrm>
          <a:off x="0" y="0"/>
          <a:ext cx="0" cy="0"/>
          <a:chOff x="0" y="0"/>
          <a:chExt cx="0" cy="0"/>
        </a:xfrm>
      </p:grpSpPr>
      <p:sp>
        <p:nvSpPr>
          <p:cNvPr id="110" name="Google Shape;110;p6:notes"/>
          <p:cNvSpPr>
            <a:spLocks noGrp="1" noRot="1" noChangeAspect="1"/>
          </p:cNvSpPr>
          <p:nvPr>
            <p:ph type="sldImg" idx="2"/>
          </p:nvPr>
        </p:nvSpPr>
        <p:spPr>
          <a:xfrm>
            <a:off x="422275" y="1241425"/>
            <a:ext cx="5953125" cy="3349625"/>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11" name="Google Shape;111;p6:notes"/>
          <p:cNvSpPr txBox="1">
            <a:spLocks noGrp="1"/>
          </p:cNvSpPr>
          <p:nvPr>
            <p:ph type="body" idx="1"/>
          </p:nvPr>
        </p:nvSpPr>
        <p:spPr>
          <a:xfrm>
            <a:off x="679768" y="4777194"/>
            <a:ext cx="5438140" cy="3908614"/>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12" name="Google Shape;112;p6:notes"/>
          <p:cNvSpPr txBox="1">
            <a:spLocks noGrp="1"/>
          </p:cNvSpPr>
          <p:nvPr>
            <p:ph type="sldNum" idx="12"/>
          </p:nvPr>
        </p:nvSpPr>
        <p:spPr>
          <a:xfrm>
            <a:off x="3850443" y="9428584"/>
            <a:ext cx="2945659" cy="498055"/>
          </a:xfrm>
          <a:prstGeom prst="rect">
            <a:avLst/>
          </a:prstGeom>
          <a:noFill/>
          <a:ln>
            <a:noFill/>
          </a:ln>
        </p:spPr>
        <p:txBody>
          <a:bodyPr spcFirstLastPara="1" wrap="square" lIns="91425" tIns="45700" rIns="91425" bIns="45700" anchor="b" anchorCtr="0">
            <a:noAutofit/>
          </a:bodyPr>
          <a:lstStyle/>
          <a:p>
            <a:pPr marL="0" marR="0" lvl="0" indent="0" algn="r" defTabSz="914400" rtl="0" eaLnBrk="1" fontAlgn="auto" latinLnBrk="0" hangingPunct="1">
              <a:lnSpc>
                <a:spcPct val="100000"/>
              </a:lnSpc>
              <a:spcBef>
                <a:spcPts val="0"/>
              </a:spcBef>
              <a:spcAft>
                <a:spcPts val="0"/>
              </a:spcAft>
              <a:buClr>
                <a:srgbClr val="000000"/>
              </a:buClr>
              <a:buSzPts val="1200"/>
              <a:buFont typeface="Calibri"/>
              <a:buNone/>
              <a:tabLst/>
              <a:defRPr/>
            </a:pPr>
            <a:fld id="{00000000-1234-1234-1234-123412341234}" type="slidenum">
              <a:rPr kumimoji="0" lang="en-GB" sz="1200" b="0" i="0" u="none" strike="noStrike" kern="0" cap="none" spc="0" normalizeH="0" baseline="0" noProof="0">
                <a:ln>
                  <a:noFill/>
                </a:ln>
                <a:solidFill>
                  <a:srgbClr val="000000"/>
                </a:solidFill>
                <a:effectLst/>
                <a:uLnTx/>
                <a:uFillTx/>
                <a:latin typeface="Calibri"/>
                <a:ea typeface="Calibri"/>
                <a:cs typeface="Calibri"/>
                <a:sym typeface="Calibri"/>
              </a:rPr>
              <a:pPr marL="0" marR="0" lvl="0" indent="0" algn="r" defTabSz="914400" rtl="0" eaLnBrk="1" fontAlgn="auto" latinLnBrk="0" hangingPunct="1">
                <a:lnSpc>
                  <a:spcPct val="100000"/>
                </a:lnSpc>
                <a:spcBef>
                  <a:spcPts val="0"/>
                </a:spcBef>
                <a:spcAft>
                  <a:spcPts val="0"/>
                </a:spcAft>
                <a:buClr>
                  <a:srgbClr val="000000"/>
                </a:buClr>
                <a:buSzPts val="1200"/>
                <a:buFont typeface="Calibri"/>
                <a:buNone/>
                <a:tabLst/>
                <a:defRPr/>
              </a:pPr>
              <a:t>70</a:t>
            </a:fld>
            <a:endParaRPr kumimoji="0" sz="1200" b="0" i="0" u="none" strike="noStrike" kern="0" cap="none" spc="0" normalizeH="0" baseline="0" noProof="0">
              <a:ln>
                <a:noFill/>
              </a:ln>
              <a:solidFill>
                <a:srgbClr val="000000"/>
              </a:solidFill>
              <a:effectLst/>
              <a:uLnTx/>
              <a:uFillTx/>
              <a:latin typeface="Calibri"/>
              <a:ea typeface="Calibri"/>
              <a:cs typeface="Calibri"/>
              <a:sym typeface="Calibri"/>
            </a:endParaRPr>
          </a:p>
        </p:txBody>
      </p:sp>
    </p:spTree>
    <p:extLst>
      <p:ext uri="{BB962C8B-B14F-4D97-AF65-F5344CB8AC3E}">
        <p14:creationId xmlns:p14="http://schemas.microsoft.com/office/powerpoint/2010/main" val="329767983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5"/>
        <p:cNvGrpSpPr/>
        <p:nvPr/>
      </p:nvGrpSpPr>
      <p:grpSpPr>
        <a:xfrm>
          <a:off x="0" y="0"/>
          <a:ext cx="0" cy="0"/>
          <a:chOff x="0" y="0"/>
          <a:chExt cx="0" cy="0"/>
        </a:xfrm>
      </p:grpSpPr>
      <p:sp>
        <p:nvSpPr>
          <p:cNvPr id="116" name="Google Shape;116;p7:notes"/>
          <p:cNvSpPr txBox="1">
            <a:spLocks noGrp="1"/>
          </p:cNvSpPr>
          <p:nvPr>
            <p:ph type="body" idx="1"/>
          </p:nvPr>
        </p:nvSpPr>
        <p:spPr>
          <a:xfrm>
            <a:off x="679768" y="4777194"/>
            <a:ext cx="5438140" cy="3908614"/>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17" name="Google Shape;117;p7:notes"/>
          <p:cNvSpPr>
            <a:spLocks noGrp="1" noRot="1" noChangeAspect="1"/>
          </p:cNvSpPr>
          <p:nvPr>
            <p:ph type="sldImg" idx="2"/>
          </p:nvPr>
        </p:nvSpPr>
        <p:spPr>
          <a:xfrm>
            <a:off x="422275" y="1241425"/>
            <a:ext cx="5953125" cy="3349625"/>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8867621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2"/>
        <p:cNvGrpSpPr/>
        <p:nvPr/>
      </p:nvGrpSpPr>
      <p:grpSpPr>
        <a:xfrm>
          <a:off x="0" y="0"/>
          <a:ext cx="0" cy="0"/>
          <a:chOff x="0" y="0"/>
          <a:chExt cx="0" cy="0"/>
        </a:xfrm>
      </p:grpSpPr>
      <p:sp>
        <p:nvSpPr>
          <p:cNvPr id="143" name="Google Shape;143;p8:notes"/>
          <p:cNvSpPr>
            <a:spLocks noGrp="1" noRot="1" noChangeAspect="1"/>
          </p:cNvSpPr>
          <p:nvPr>
            <p:ph type="sldImg" idx="2"/>
          </p:nvPr>
        </p:nvSpPr>
        <p:spPr>
          <a:xfrm>
            <a:off x="422275" y="1241425"/>
            <a:ext cx="5953125" cy="3349625"/>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44" name="Google Shape;144;p8:notes"/>
          <p:cNvSpPr txBox="1">
            <a:spLocks noGrp="1"/>
          </p:cNvSpPr>
          <p:nvPr>
            <p:ph type="body" idx="1"/>
          </p:nvPr>
        </p:nvSpPr>
        <p:spPr>
          <a:xfrm>
            <a:off x="679768" y="4777194"/>
            <a:ext cx="5438140" cy="3908614"/>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45" name="Google Shape;145;p8:notes"/>
          <p:cNvSpPr txBox="1">
            <a:spLocks noGrp="1"/>
          </p:cNvSpPr>
          <p:nvPr>
            <p:ph type="sldNum" idx="12"/>
          </p:nvPr>
        </p:nvSpPr>
        <p:spPr>
          <a:xfrm>
            <a:off x="3850443" y="9428584"/>
            <a:ext cx="2945659" cy="498055"/>
          </a:xfrm>
          <a:prstGeom prst="rect">
            <a:avLst/>
          </a:prstGeom>
          <a:noFill/>
          <a:ln>
            <a:noFill/>
          </a:ln>
        </p:spPr>
        <p:txBody>
          <a:bodyPr spcFirstLastPara="1" wrap="square" lIns="91425" tIns="45700" rIns="91425" bIns="45700" anchor="b" anchorCtr="0">
            <a:noAutofit/>
          </a:bodyPr>
          <a:lstStyle/>
          <a:p>
            <a:pPr marL="0" marR="0" lvl="0" indent="0" algn="r" defTabSz="914400" rtl="0" eaLnBrk="1" fontAlgn="auto" latinLnBrk="0" hangingPunct="1">
              <a:lnSpc>
                <a:spcPct val="100000"/>
              </a:lnSpc>
              <a:spcBef>
                <a:spcPts val="0"/>
              </a:spcBef>
              <a:spcAft>
                <a:spcPts val="0"/>
              </a:spcAft>
              <a:buClr>
                <a:srgbClr val="000000"/>
              </a:buClr>
              <a:buSzPts val="1200"/>
              <a:buFont typeface="Calibri"/>
              <a:buNone/>
              <a:tabLst/>
              <a:defRPr/>
            </a:pPr>
            <a:fld id="{00000000-1234-1234-1234-123412341234}" type="slidenum">
              <a:rPr kumimoji="0" lang="en-GB" sz="1200" b="0" i="0" u="none" strike="noStrike" kern="0" cap="none" spc="0" normalizeH="0" baseline="0" noProof="0">
                <a:ln>
                  <a:noFill/>
                </a:ln>
                <a:solidFill>
                  <a:srgbClr val="000000"/>
                </a:solidFill>
                <a:effectLst/>
                <a:uLnTx/>
                <a:uFillTx/>
                <a:latin typeface="Calibri"/>
                <a:ea typeface="Calibri"/>
                <a:cs typeface="Calibri"/>
                <a:sym typeface="Calibri"/>
              </a:rPr>
              <a:pPr marL="0" marR="0" lvl="0" indent="0" algn="r" defTabSz="914400" rtl="0" eaLnBrk="1" fontAlgn="auto" latinLnBrk="0" hangingPunct="1">
                <a:lnSpc>
                  <a:spcPct val="100000"/>
                </a:lnSpc>
                <a:spcBef>
                  <a:spcPts val="0"/>
                </a:spcBef>
                <a:spcAft>
                  <a:spcPts val="0"/>
                </a:spcAft>
                <a:buClr>
                  <a:srgbClr val="000000"/>
                </a:buClr>
                <a:buSzPts val="1200"/>
                <a:buFont typeface="Calibri"/>
                <a:buNone/>
                <a:tabLst/>
                <a:defRPr/>
              </a:pPr>
              <a:t>72</a:t>
            </a:fld>
            <a:endParaRPr kumimoji="0" sz="1200" b="0" i="0" u="none" strike="noStrike" kern="0" cap="none" spc="0" normalizeH="0" baseline="0" noProof="0">
              <a:ln>
                <a:noFill/>
              </a:ln>
              <a:solidFill>
                <a:srgbClr val="000000"/>
              </a:solidFill>
              <a:effectLst/>
              <a:uLnTx/>
              <a:uFillTx/>
              <a:latin typeface="Calibri"/>
              <a:ea typeface="Calibri"/>
              <a:cs typeface="Calibri"/>
              <a:sym typeface="Calibri"/>
            </a:endParaRPr>
          </a:p>
        </p:txBody>
      </p:sp>
    </p:spTree>
    <p:extLst>
      <p:ext uri="{BB962C8B-B14F-4D97-AF65-F5344CB8AC3E}">
        <p14:creationId xmlns:p14="http://schemas.microsoft.com/office/powerpoint/2010/main" val="70755709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8"/>
        <p:cNvGrpSpPr/>
        <p:nvPr/>
      </p:nvGrpSpPr>
      <p:grpSpPr>
        <a:xfrm>
          <a:off x="0" y="0"/>
          <a:ext cx="0" cy="0"/>
          <a:chOff x="0" y="0"/>
          <a:chExt cx="0" cy="0"/>
        </a:xfrm>
      </p:grpSpPr>
      <p:sp>
        <p:nvSpPr>
          <p:cNvPr id="149" name="Google Shape;149;p9:notes"/>
          <p:cNvSpPr txBox="1">
            <a:spLocks noGrp="1"/>
          </p:cNvSpPr>
          <p:nvPr>
            <p:ph type="body" idx="1"/>
          </p:nvPr>
        </p:nvSpPr>
        <p:spPr>
          <a:xfrm>
            <a:off x="679768" y="4777194"/>
            <a:ext cx="5438140" cy="3908614"/>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50" name="Google Shape;150;p9:notes"/>
          <p:cNvSpPr>
            <a:spLocks noGrp="1" noRot="1" noChangeAspect="1"/>
          </p:cNvSpPr>
          <p:nvPr>
            <p:ph type="sldImg" idx="2"/>
          </p:nvPr>
        </p:nvSpPr>
        <p:spPr>
          <a:xfrm>
            <a:off x="422275" y="1241425"/>
            <a:ext cx="5953125" cy="3349625"/>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91061118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3"/>
        <p:cNvGrpSpPr/>
        <p:nvPr/>
      </p:nvGrpSpPr>
      <p:grpSpPr>
        <a:xfrm>
          <a:off x="0" y="0"/>
          <a:ext cx="0" cy="0"/>
          <a:chOff x="0" y="0"/>
          <a:chExt cx="0" cy="0"/>
        </a:xfrm>
      </p:grpSpPr>
      <p:sp>
        <p:nvSpPr>
          <p:cNvPr id="174" name="Google Shape;174;p10:notes"/>
          <p:cNvSpPr>
            <a:spLocks noGrp="1" noRot="1" noChangeAspect="1"/>
          </p:cNvSpPr>
          <p:nvPr>
            <p:ph type="sldImg" idx="2"/>
          </p:nvPr>
        </p:nvSpPr>
        <p:spPr>
          <a:xfrm>
            <a:off x="422275" y="1241425"/>
            <a:ext cx="5953125" cy="3349625"/>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75" name="Google Shape;175;p10:notes"/>
          <p:cNvSpPr txBox="1">
            <a:spLocks noGrp="1"/>
          </p:cNvSpPr>
          <p:nvPr>
            <p:ph type="body" idx="1"/>
          </p:nvPr>
        </p:nvSpPr>
        <p:spPr>
          <a:xfrm>
            <a:off x="679768" y="4777194"/>
            <a:ext cx="5438140" cy="3908614"/>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76" name="Google Shape;176;p10:notes"/>
          <p:cNvSpPr txBox="1">
            <a:spLocks noGrp="1"/>
          </p:cNvSpPr>
          <p:nvPr>
            <p:ph type="sldNum" idx="12"/>
          </p:nvPr>
        </p:nvSpPr>
        <p:spPr>
          <a:xfrm>
            <a:off x="3850443" y="9428584"/>
            <a:ext cx="2945659" cy="498055"/>
          </a:xfrm>
          <a:prstGeom prst="rect">
            <a:avLst/>
          </a:prstGeom>
          <a:noFill/>
          <a:ln>
            <a:noFill/>
          </a:ln>
        </p:spPr>
        <p:txBody>
          <a:bodyPr spcFirstLastPara="1" wrap="square" lIns="91425" tIns="45700" rIns="91425" bIns="45700" anchor="b" anchorCtr="0">
            <a:noAutofit/>
          </a:bodyPr>
          <a:lstStyle/>
          <a:p>
            <a:pPr marL="0" marR="0" lvl="0" indent="0" algn="r" defTabSz="914400" rtl="0" eaLnBrk="1" fontAlgn="auto" latinLnBrk="0" hangingPunct="1">
              <a:lnSpc>
                <a:spcPct val="100000"/>
              </a:lnSpc>
              <a:spcBef>
                <a:spcPts val="0"/>
              </a:spcBef>
              <a:spcAft>
                <a:spcPts val="0"/>
              </a:spcAft>
              <a:buClr>
                <a:srgbClr val="000000"/>
              </a:buClr>
              <a:buSzPts val="1200"/>
              <a:buFont typeface="Calibri"/>
              <a:buNone/>
              <a:tabLst/>
              <a:defRPr/>
            </a:pPr>
            <a:fld id="{00000000-1234-1234-1234-123412341234}" type="slidenum">
              <a:rPr kumimoji="0" lang="en-GB" sz="1200" b="0" i="0" u="none" strike="noStrike" kern="0" cap="none" spc="0" normalizeH="0" baseline="0" noProof="0">
                <a:ln>
                  <a:noFill/>
                </a:ln>
                <a:solidFill>
                  <a:srgbClr val="000000"/>
                </a:solidFill>
                <a:effectLst/>
                <a:uLnTx/>
                <a:uFillTx/>
                <a:latin typeface="Calibri"/>
                <a:ea typeface="Calibri"/>
                <a:cs typeface="Calibri"/>
                <a:sym typeface="Calibri"/>
              </a:rPr>
              <a:pPr marL="0" marR="0" lvl="0" indent="0" algn="r" defTabSz="914400" rtl="0" eaLnBrk="1" fontAlgn="auto" latinLnBrk="0" hangingPunct="1">
                <a:lnSpc>
                  <a:spcPct val="100000"/>
                </a:lnSpc>
                <a:spcBef>
                  <a:spcPts val="0"/>
                </a:spcBef>
                <a:spcAft>
                  <a:spcPts val="0"/>
                </a:spcAft>
                <a:buClr>
                  <a:srgbClr val="000000"/>
                </a:buClr>
                <a:buSzPts val="1200"/>
                <a:buFont typeface="Calibri"/>
                <a:buNone/>
                <a:tabLst/>
                <a:defRPr/>
              </a:pPr>
              <a:t>74</a:t>
            </a:fld>
            <a:endParaRPr kumimoji="0" sz="1200" b="0" i="0" u="none" strike="noStrike" kern="0" cap="none" spc="0" normalizeH="0" baseline="0" noProof="0">
              <a:ln>
                <a:noFill/>
              </a:ln>
              <a:solidFill>
                <a:srgbClr val="000000"/>
              </a:solidFill>
              <a:effectLst/>
              <a:uLnTx/>
              <a:uFillTx/>
              <a:latin typeface="Calibri"/>
              <a:ea typeface="Calibri"/>
              <a:cs typeface="Calibri"/>
              <a:sym typeface="Calibri"/>
            </a:endParaRPr>
          </a:p>
        </p:txBody>
      </p:sp>
    </p:spTree>
    <p:extLst>
      <p:ext uri="{BB962C8B-B14F-4D97-AF65-F5344CB8AC3E}">
        <p14:creationId xmlns:p14="http://schemas.microsoft.com/office/powerpoint/2010/main" val="299872782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9"/>
        <p:cNvGrpSpPr/>
        <p:nvPr/>
      </p:nvGrpSpPr>
      <p:grpSpPr>
        <a:xfrm>
          <a:off x="0" y="0"/>
          <a:ext cx="0" cy="0"/>
          <a:chOff x="0" y="0"/>
          <a:chExt cx="0" cy="0"/>
        </a:xfrm>
      </p:grpSpPr>
      <p:sp>
        <p:nvSpPr>
          <p:cNvPr id="180" name="Google Shape;180;p11:notes"/>
          <p:cNvSpPr txBox="1">
            <a:spLocks noGrp="1"/>
          </p:cNvSpPr>
          <p:nvPr>
            <p:ph type="body" idx="1"/>
          </p:nvPr>
        </p:nvSpPr>
        <p:spPr>
          <a:xfrm>
            <a:off x="679768" y="4777194"/>
            <a:ext cx="5438140" cy="3908614"/>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81" name="Google Shape;181;p11:notes"/>
          <p:cNvSpPr>
            <a:spLocks noGrp="1" noRot="1" noChangeAspect="1"/>
          </p:cNvSpPr>
          <p:nvPr>
            <p:ph type="sldImg" idx="2"/>
          </p:nvPr>
        </p:nvSpPr>
        <p:spPr>
          <a:xfrm>
            <a:off x="422275" y="1241425"/>
            <a:ext cx="5953125" cy="3349625"/>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961031955"/>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6"/>
        <p:cNvGrpSpPr/>
        <p:nvPr/>
      </p:nvGrpSpPr>
      <p:grpSpPr>
        <a:xfrm>
          <a:off x="0" y="0"/>
          <a:ext cx="0" cy="0"/>
          <a:chOff x="0" y="0"/>
          <a:chExt cx="0" cy="0"/>
        </a:xfrm>
      </p:grpSpPr>
      <p:sp>
        <p:nvSpPr>
          <p:cNvPr id="207" name="Google Shape;207;p12:notes"/>
          <p:cNvSpPr>
            <a:spLocks noGrp="1" noRot="1" noChangeAspect="1"/>
          </p:cNvSpPr>
          <p:nvPr>
            <p:ph type="sldImg" idx="2"/>
          </p:nvPr>
        </p:nvSpPr>
        <p:spPr>
          <a:xfrm>
            <a:off x="422275" y="1241425"/>
            <a:ext cx="5953125" cy="3349625"/>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08" name="Google Shape;208;p12:notes"/>
          <p:cNvSpPr txBox="1">
            <a:spLocks noGrp="1"/>
          </p:cNvSpPr>
          <p:nvPr>
            <p:ph type="body" idx="1"/>
          </p:nvPr>
        </p:nvSpPr>
        <p:spPr>
          <a:xfrm>
            <a:off x="679768" y="4777194"/>
            <a:ext cx="5438140" cy="3908614"/>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09" name="Google Shape;209;p12:notes"/>
          <p:cNvSpPr txBox="1">
            <a:spLocks noGrp="1"/>
          </p:cNvSpPr>
          <p:nvPr>
            <p:ph type="sldNum" idx="12"/>
          </p:nvPr>
        </p:nvSpPr>
        <p:spPr>
          <a:xfrm>
            <a:off x="3850443" y="9428584"/>
            <a:ext cx="2945659" cy="498055"/>
          </a:xfrm>
          <a:prstGeom prst="rect">
            <a:avLst/>
          </a:prstGeom>
          <a:noFill/>
          <a:ln>
            <a:noFill/>
          </a:ln>
        </p:spPr>
        <p:txBody>
          <a:bodyPr spcFirstLastPara="1" wrap="square" lIns="91425" tIns="45700" rIns="91425" bIns="45700" anchor="b" anchorCtr="0">
            <a:noAutofit/>
          </a:bodyPr>
          <a:lstStyle/>
          <a:p>
            <a:pPr marL="0" marR="0" lvl="0" indent="0" algn="r" defTabSz="914400" rtl="0" eaLnBrk="1" fontAlgn="auto" latinLnBrk="0" hangingPunct="1">
              <a:lnSpc>
                <a:spcPct val="100000"/>
              </a:lnSpc>
              <a:spcBef>
                <a:spcPts val="0"/>
              </a:spcBef>
              <a:spcAft>
                <a:spcPts val="0"/>
              </a:spcAft>
              <a:buClr>
                <a:srgbClr val="000000"/>
              </a:buClr>
              <a:buSzPts val="1200"/>
              <a:buFont typeface="Calibri"/>
              <a:buNone/>
              <a:tabLst/>
              <a:defRPr/>
            </a:pPr>
            <a:fld id="{00000000-1234-1234-1234-123412341234}" type="slidenum">
              <a:rPr kumimoji="0" lang="en-GB" sz="1200" b="0" i="0" u="none" strike="noStrike" kern="0" cap="none" spc="0" normalizeH="0" baseline="0" noProof="0">
                <a:ln>
                  <a:noFill/>
                </a:ln>
                <a:solidFill>
                  <a:srgbClr val="000000"/>
                </a:solidFill>
                <a:effectLst/>
                <a:uLnTx/>
                <a:uFillTx/>
                <a:latin typeface="Calibri"/>
                <a:ea typeface="Calibri"/>
                <a:cs typeface="Calibri"/>
                <a:sym typeface="Calibri"/>
              </a:rPr>
              <a:pPr marL="0" marR="0" lvl="0" indent="0" algn="r" defTabSz="914400" rtl="0" eaLnBrk="1" fontAlgn="auto" latinLnBrk="0" hangingPunct="1">
                <a:lnSpc>
                  <a:spcPct val="100000"/>
                </a:lnSpc>
                <a:spcBef>
                  <a:spcPts val="0"/>
                </a:spcBef>
                <a:spcAft>
                  <a:spcPts val="0"/>
                </a:spcAft>
                <a:buClr>
                  <a:srgbClr val="000000"/>
                </a:buClr>
                <a:buSzPts val="1200"/>
                <a:buFont typeface="Calibri"/>
                <a:buNone/>
                <a:tabLst/>
                <a:defRPr/>
              </a:pPr>
              <a:t>76</a:t>
            </a:fld>
            <a:endParaRPr kumimoji="0" sz="1200" b="0" i="0" u="none" strike="noStrike" kern="0" cap="none" spc="0" normalizeH="0" baseline="0" noProof="0">
              <a:ln>
                <a:noFill/>
              </a:ln>
              <a:solidFill>
                <a:srgbClr val="000000"/>
              </a:solidFill>
              <a:effectLst/>
              <a:uLnTx/>
              <a:uFillTx/>
              <a:latin typeface="Calibri"/>
              <a:ea typeface="Calibri"/>
              <a:cs typeface="Calibri"/>
              <a:sym typeface="Calibri"/>
            </a:endParaRPr>
          </a:p>
        </p:txBody>
      </p:sp>
    </p:spTree>
    <p:extLst>
      <p:ext uri="{BB962C8B-B14F-4D97-AF65-F5344CB8AC3E}">
        <p14:creationId xmlns:p14="http://schemas.microsoft.com/office/powerpoint/2010/main" val="3013402188"/>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2"/>
        <p:cNvGrpSpPr/>
        <p:nvPr/>
      </p:nvGrpSpPr>
      <p:grpSpPr>
        <a:xfrm>
          <a:off x="0" y="0"/>
          <a:ext cx="0" cy="0"/>
          <a:chOff x="0" y="0"/>
          <a:chExt cx="0" cy="0"/>
        </a:xfrm>
      </p:grpSpPr>
      <p:sp>
        <p:nvSpPr>
          <p:cNvPr id="213" name="Google Shape;213;p13:notes"/>
          <p:cNvSpPr txBox="1">
            <a:spLocks noGrp="1"/>
          </p:cNvSpPr>
          <p:nvPr>
            <p:ph type="body" idx="1"/>
          </p:nvPr>
        </p:nvSpPr>
        <p:spPr>
          <a:xfrm>
            <a:off x="679768" y="4777194"/>
            <a:ext cx="5438140" cy="3908614"/>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r>
              <a:rPr lang="en-GB"/>
              <a:t>We might discuss at this point what children notice about the patterns they have been looking at and making with their fingers. They might recognise that the images show ‘doubling’. Stumbling across the learning objective of ‘doubling’ themselves is always nice because classmates can show their understanding and it can work well as an opportunity for others to learn from their peers. Everyone has already had a go at doubling, even if they didn’t realise they were doing it. </a:t>
            </a:r>
            <a:endParaRPr/>
          </a:p>
        </p:txBody>
      </p:sp>
      <p:sp>
        <p:nvSpPr>
          <p:cNvPr id="214" name="Google Shape;214;p13:notes"/>
          <p:cNvSpPr>
            <a:spLocks noGrp="1" noRot="1" noChangeAspect="1"/>
          </p:cNvSpPr>
          <p:nvPr>
            <p:ph type="sldImg" idx="2"/>
          </p:nvPr>
        </p:nvSpPr>
        <p:spPr>
          <a:xfrm>
            <a:off x="422275" y="1241425"/>
            <a:ext cx="5953125" cy="3349625"/>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126333039"/>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1"/>
        <p:cNvGrpSpPr/>
        <p:nvPr/>
      </p:nvGrpSpPr>
      <p:grpSpPr>
        <a:xfrm>
          <a:off x="0" y="0"/>
          <a:ext cx="0" cy="0"/>
          <a:chOff x="0" y="0"/>
          <a:chExt cx="0" cy="0"/>
        </a:xfrm>
      </p:grpSpPr>
      <p:sp>
        <p:nvSpPr>
          <p:cNvPr id="242" name="Google Shape;242;p14:notes"/>
          <p:cNvSpPr>
            <a:spLocks noGrp="1" noRot="1" noChangeAspect="1"/>
          </p:cNvSpPr>
          <p:nvPr>
            <p:ph type="sldImg" idx="2"/>
          </p:nvPr>
        </p:nvSpPr>
        <p:spPr>
          <a:xfrm>
            <a:off x="422275" y="1241425"/>
            <a:ext cx="5953125" cy="3349625"/>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43" name="Google Shape;243;p14:notes"/>
          <p:cNvSpPr txBox="1">
            <a:spLocks noGrp="1"/>
          </p:cNvSpPr>
          <p:nvPr>
            <p:ph type="body" idx="1"/>
          </p:nvPr>
        </p:nvSpPr>
        <p:spPr>
          <a:xfrm>
            <a:off x="679768" y="4777194"/>
            <a:ext cx="5438140" cy="3908614"/>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44" name="Google Shape;244;p14:notes"/>
          <p:cNvSpPr txBox="1">
            <a:spLocks noGrp="1"/>
          </p:cNvSpPr>
          <p:nvPr>
            <p:ph type="sldNum" idx="12"/>
          </p:nvPr>
        </p:nvSpPr>
        <p:spPr>
          <a:xfrm>
            <a:off x="3850443" y="9428584"/>
            <a:ext cx="2945659" cy="498055"/>
          </a:xfrm>
          <a:prstGeom prst="rect">
            <a:avLst/>
          </a:prstGeom>
          <a:noFill/>
          <a:ln>
            <a:noFill/>
          </a:ln>
        </p:spPr>
        <p:txBody>
          <a:bodyPr spcFirstLastPara="1" wrap="square" lIns="91425" tIns="45700" rIns="91425" bIns="45700" anchor="b" anchorCtr="0">
            <a:noAutofit/>
          </a:bodyPr>
          <a:lstStyle/>
          <a:p>
            <a:pPr marL="0" marR="0" lvl="0" indent="0" algn="r" defTabSz="914400" rtl="0" eaLnBrk="1" fontAlgn="auto" latinLnBrk="0" hangingPunct="1">
              <a:lnSpc>
                <a:spcPct val="100000"/>
              </a:lnSpc>
              <a:spcBef>
                <a:spcPts val="0"/>
              </a:spcBef>
              <a:spcAft>
                <a:spcPts val="0"/>
              </a:spcAft>
              <a:buClr>
                <a:srgbClr val="000000"/>
              </a:buClr>
              <a:buSzPts val="1200"/>
              <a:buFont typeface="Calibri"/>
              <a:buNone/>
              <a:tabLst/>
              <a:defRPr/>
            </a:pPr>
            <a:fld id="{00000000-1234-1234-1234-123412341234}" type="slidenum">
              <a:rPr kumimoji="0" lang="en-GB" sz="1200" b="0" i="0" u="none" strike="noStrike" kern="0" cap="none" spc="0" normalizeH="0" baseline="0" noProof="0">
                <a:ln>
                  <a:noFill/>
                </a:ln>
                <a:solidFill>
                  <a:srgbClr val="000000"/>
                </a:solidFill>
                <a:effectLst/>
                <a:uLnTx/>
                <a:uFillTx/>
                <a:latin typeface="Calibri"/>
                <a:ea typeface="Calibri"/>
                <a:cs typeface="Calibri"/>
                <a:sym typeface="Calibri"/>
              </a:rPr>
              <a:pPr marL="0" marR="0" lvl="0" indent="0" algn="r" defTabSz="914400" rtl="0" eaLnBrk="1" fontAlgn="auto" latinLnBrk="0" hangingPunct="1">
                <a:lnSpc>
                  <a:spcPct val="100000"/>
                </a:lnSpc>
                <a:spcBef>
                  <a:spcPts val="0"/>
                </a:spcBef>
                <a:spcAft>
                  <a:spcPts val="0"/>
                </a:spcAft>
                <a:buClr>
                  <a:srgbClr val="000000"/>
                </a:buClr>
                <a:buSzPts val="1200"/>
                <a:buFont typeface="Calibri"/>
                <a:buNone/>
                <a:tabLst/>
                <a:defRPr/>
              </a:pPr>
              <a:t>78</a:t>
            </a:fld>
            <a:endParaRPr kumimoji="0" sz="1200" b="0" i="0" u="none" strike="noStrike" kern="0" cap="none" spc="0" normalizeH="0" baseline="0" noProof="0">
              <a:ln>
                <a:noFill/>
              </a:ln>
              <a:solidFill>
                <a:srgbClr val="000000"/>
              </a:solidFill>
              <a:effectLst/>
              <a:uLnTx/>
              <a:uFillTx/>
              <a:latin typeface="Calibri"/>
              <a:ea typeface="Calibri"/>
              <a:cs typeface="Calibri"/>
              <a:sym typeface="Calibri"/>
            </a:endParaRPr>
          </a:p>
        </p:txBody>
      </p:sp>
    </p:spTree>
    <p:extLst>
      <p:ext uri="{BB962C8B-B14F-4D97-AF65-F5344CB8AC3E}">
        <p14:creationId xmlns:p14="http://schemas.microsoft.com/office/powerpoint/2010/main" val="4128212578"/>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7"/>
        <p:cNvGrpSpPr/>
        <p:nvPr/>
      </p:nvGrpSpPr>
      <p:grpSpPr>
        <a:xfrm>
          <a:off x="0" y="0"/>
          <a:ext cx="0" cy="0"/>
          <a:chOff x="0" y="0"/>
          <a:chExt cx="0" cy="0"/>
        </a:xfrm>
      </p:grpSpPr>
      <p:sp>
        <p:nvSpPr>
          <p:cNvPr id="248" name="Google Shape;248;p15:notes"/>
          <p:cNvSpPr txBox="1">
            <a:spLocks noGrp="1"/>
          </p:cNvSpPr>
          <p:nvPr>
            <p:ph type="body" idx="1"/>
          </p:nvPr>
        </p:nvSpPr>
        <p:spPr>
          <a:xfrm>
            <a:off x="679768" y="4777194"/>
            <a:ext cx="5438140" cy="3908614"/>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49" name="Google Shape;249;p15:notes"/>
          <p:cNvSpPr>
            <a:spLocks noGrp="1" noRot="1" noChangeAspect="1"/>
          </p:cNvSpPr>
          <p:nvPr>
            <p:ph type="sldImg" idx="2"/>
          </p:nvPr>
        </p:nvSpPr>
        <p:spPr>
          <a:xfrm>
            <a:off x="422275" y="1241425"/>
            <a:ext cx="5953125" cy="3349625"/>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994873361"/>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54"/>
        <p:cNvGrpSpPr/>
        <p:nvPr/>
      </p:nvGrpSpPr>
      <p:grpSpPr>
        <a:xfrm>
          <a:off x="0" y="0"/>
          <a:ext cx="0" cy="0"/>
          <a:chOff x="0" y="0"/>
          <a:chExt cx="0" cy="0"/>
        </a:xfrm>
      </p:grpSpPr>
      <p:sp>
        <p:nvSpPr>
          <p:cNvPr id="255" name="Google Shape;255;p16:notes"/>
          <p:cNvSpPr txBox="1">
            <a:spLocks noGrp="1"/>
          </p:cNvSpPr>
          <p:nvPr>
            <p:ph type="body" idx="1"/>
          </p:nvPr>
        </p:nvSpPr>
        <p:spPr>
          <a:xfrm>
            <a:off x="679768" y="4777194"/>
            <a:ext cx="5438140" cy="3908614"/>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r>
              <a:rPr lang="en-GB"/>
              <a:t>These sentence stems are key in our maths mastery course and we refer to them in our daily maths lessons too to ensure continuity, as well as to reinforce our understanding; always making connections between ncetm/’rekenrek’ sessions, as well as maths lessons. </a:t>
            </a:r>
            <a:endParaRPr/>
          </a:p>
          <a:p>
            <a:pPr marL="0" lvl="0" indent="0" algn="l" rtl="0">
              <a:spcBef>
                <a:spcPts val="0"/>
              </a:spcBef>
              <a:spcAft>
                <a:spcPts val="0"/>
              </a:spcAft>
              <a:buNone/>
            </a:pPr>
            <a:r>
              <a:rPr lang="en-GB"/>
              <a:t>Double ___ is ___ .</a:t>
            </a:r>
            <a:endParaRPr/>
          </a:p>
        </p:txBody>
      </p:sp>
      <p:sp>
        <p:nvSpPr>
          <p:cNvPr id="256" name="Google Shape;256;p16:notes"/>
          <p:cNvSpPr>
            <a:spLocks noGrp="1" noRot="1" noChangeAspect="1"/>
          </p:cNvSpPr>
          <p:nvPr>
            <p:ph type="sldImg" idx="2"/>
          </p:nvPr>
        </p:nvSpPr>
        <p:spPr>
          <a:xfrm>
            <a:off x="422275" y="1241425"/>
            <a:ext cx="5953125" cy="3349625"/>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231913270"/>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65"/>
        <p:cNvGrpSpPr/>
        <p:nvPr/>
      </p:nvGrpSpPr>
      <p:grpSpPr>
        <a:xfrm>
          <a:off x="0" y="0"/>
          <a:ext cx="0" cy="0"/>
          <a:chOff x="0" y="0"/>
          <a:chExt cx="0" cy="0"/>
        </a:xfrm>
      </p:grpSpPr>
      <p:sp>
        <p:nvSpPr>
          <p:cNvPr id="266" name="Google Shape;266;g2d0f1d007f7_0_0:notes"/>
          <p:cNvSpPr>
            <a:spLocks noGrp="1" noRot="1" noChangeAspect="1"/>
          </p:cNvSpPr>
          <p:nvPr>
            <p:ph type="sldImg" idx="2"/>
          </p:nvPr>
        </p:nvSpPr>
        <p:spPr>
          <a:xfrm>
            <a:off x="422275" y="1241425"/>
            <a:ext cx="5953125" cy="3349625"/>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67" name="Google Shape;267;g2d0f1d007f7_0_0:notes"/>
          <p:cNvSpPr txBox="1">
            <a:spLocks noGrp="1"/>
          </p:cNvSpPr>
          <p:nvPr>
            <p:ph type="body" idx="1"/>
          </p:nvPr>
        </p:nvSpPr>
        <p:spPr>
          <a:xfrm>
            <a:off x="679768" y="4777194"/>
            <a:ext cx="5438100" cy="39087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r>
              <a:rPr lang="en-GB"/>
              <a:t>Here, the doubling on the rekenrek reinforces the concept of doubling as 2 equal groups, with each bead having a pair.</a:t>
            </a:r>
            <a:endParaRPr/>
          </a:p>
          <a:p>
            <a:pPr marL="0" lvl="0" indent="0" algn="l" rtl="0">
              <a:spcBef>
                <a:spcPts val="0"/>
              </a:spcBef>
              <a:spcAft>
                <a:spcPts val="0"/>
              </a:spcAft>
              <a:buNone/>
            </a:pPr>
            <a:r>
              <a:rPr lang="en-GB"/>
              <a:t>The image of doubling the odd number 5 numicon piece, reinforces the idea that even if we double an odd number the doubled number is always even. </a:t>
            </a:r>
            <a:endParaRPr/>
          </a:p>
          <a:p>
            <a:pPr marL="0" lvl="0" indent="0" algn="l" rtl="0">
              <a:spcBef>
                <a:spcPts val="0"/>
              </a:spcBef>
              <a:spcAft>
                <a:spcPts val="0"/>
              </a:spcAft>
              <a:buNone/>
            </a:pPr>
            <a:r>
              <a:rPr lang="en-GB"/>
              <a:t>Giving the children many different visual representations helps them to build connections. Once their understanding of the concept of doubling is secure, we can then show the children how to build on what they have already learnt, but simply apply to bigger numbers. </a:t>
            </a:r>
            <a:endParaRPr/>
          </a:p>
        </p:txBody>
      </p:sp>
      <p:sp>
        <p:nvSpPr>
          <p:cNvPr id="268" name="Google Shape;268;g2d0f1d007f7_0_0:notes"/>
          <p:cNvSpPr txBox="1">
            <a:spLocks noGrp="1"/>
          </p:cNvSpPr>
          <p:nvPr>
            <p:ph type="sldNum" idx="12"/>
          </p:nvPr>
        </p:nvSpPr>
        <p:spPr>
          <a:xfrm>
            <a:off x="3850443" y="9428584"/>
            <a:ext cx="2945700" cy="498000"/>
          </a:xfrm>
          <a:prstGeom prst="rect">
            <a:avLst/>
          </a:prstGeom>
        </p:spPr>
        <p:txBody>
          <a:bodyPr spcFirstLastPara="1" wrap="square" lIns="91425" tIns="45700" rIns="91425" bIns="45700" anchor="b" anchorCtr="0">
            <a:noAutofit/>
          </a:bodyPr>
          <a:lstStyle/>
          <a:p>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fld id="{00000000-1234-1234-1234-123412341234}" type="slidenum">
              <a:rPr kumimoji="0" lang="en-GB" sz="1400" b="0" i="0" u="none" strike="noStrike" kern="0" cap="none" spc="0" normalizeH="0" baseline="0" noProof="0">
                <a:ln>
                  <a:noFill/>
                </a:ln>
                <a:solidFill>
                  <a:srgbClr val="000000"/>
                </a:solidFill>
                <a:effectLst/>
                <a:uLnTx/>
                <a:uFillTx/>
                <a:latin typeface="Arial"/>
                <a:cs typeface="Arial"/>
                <a:sym typeface="Arial"/>
              </a:rPr>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t>81</a:t>
            </a:fld>
            <a:endParaRPr kumimoji="0" sz="1400" b="0" i="0" u="none" strike="noStrike" kern="0" cap="none" spc="0" normalizeH="0" baseline="0" noProof="0">
              <a:ln>
                <a:noFill/>
              </a:ln>
              <a:solidFill>
                <a:srgbClr val="000000"/>
              </a:solidFill>
              <a:effectLst/>
              <a:uLnTx/>
              <a:uFillTx/>
              <a:latin typeface="Arial"/>
              <a:cs typeface="Arial"/>
              <a:sym typeface="Arial"/>
            </a:endParaRPr>
          </a:p>
        </p:txBody>
      </p:sp>
    </p:spTree>
    <p:extLst>
      <p:ext uri="{BB962C8B-B14F-4D97-AF65-F5344CB8AC3E}">
        <p14:creationId xmlns:p14="http://schemas.microsoft.com/office/powerpoint/2010/main" val="2525170187"/>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73"/>
        <p:cNvGrpSpPr/>
        <p:nvPr/>
      </p:nvGrpSpPr>
      <p:grpSpPr>
        <a:xfrm>
          <a:off x="0" y="0"/>
          <a:ext cx="0" cy="0"/>
          <a:chOff x="0" y="0"/>
          <a:chExt cx="0" cy="0"/>
        </a:xfrm>
      </p:grpSpPr>
      <p:sp>
        <p:nvSpPr>
          <p:cNvPr id="274" name="Google Shape;274;p17:notes"/>
          <p:cNvSpPr txBox="1">
            <a:spLocks noGrp="1"/>
          </p:cNvSpPr>
          <p:nvPr>
            <p:ph type="body" idx="1"/>
          </p:nvPr>
        </p:nvSpPr>
        <p:spPr>
          <a:xfrm>
            <a:off x="679768" y="4777194"/>
            <a:ext cx="5438140" cy="3908614"/>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r>
              <a:rPr lang="en-GB"/>
              <a:t>Why do we need  friend to help us? To double 6, what can we do to help us that we have already learnt?</a:t>
            </a:r>
            <a:endParaRPr/>
          </a:p>
        </p:txBody>
      </p:sp>
      <p:sp>
        <p:nvSpPr>
          <p:cNvPr id="275" name="Google Shape;275;p17:notes"/>
          <p:cNvSpPr>
            <a:spLocks noGrp="1" noRot="1" noChangeAspect="1"/>
          </p:cNvSpPr>
          <p:nvPr>
            <p:ph type="sldImg" idx="2"/>
          </p:nvPr>
        </p:nvSpPr>
        <p:spPr>
          <a:xfrm>
            <a:off x="422275" y="1241425"/>
            <a:ext cx="5953125" cy="3349625"/>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203118462"/>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83"/>
        <p:cNvGrpSpPr/>
        <p:nvPr/>
      </p:nvGrpSpPr>
      <p:grpSpPr>
        <a:xfrm>
          <a:off x="0" y="0"/>
          <a:ext cx="0" cy="0"/>
          <a:chOff x="0" y="0"/>
          <a:chExt cx="0" cy="0"/>
        </a:xfrm>
      </p:grpSpPr>
      <p:sp>
        <p:nvSpPr>
          <p:cNvPr id="284" name="Google Shape;284;p18:notes"/>
          <p:cNvSpPr>
            <a:spLocks noGrp="1" noRot="1" noChangeAspect="1"/>
          </p:cNvSpPr>
          <p:nvPr>
            <p:ph type="sldImg" idx="2"/>
          </p:nvPr>
        </p:nvSpPr>
        <p:spPr>
          <a:xfrm>
            <a:off x="422275" y="1241425"/>
            <a:ext cx="5953125" cy="3349625"/>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85" name="Google Shape;285;p18:notes"/>
          <p:cNvSpPr txBox="1">
            <a:spLocks noGrp="1"/>
          </p:cNvSpPr>
          <p:nvPr>
            <p:ph type="body" idx="1"/>
          </p:nvPr>
        </p:nvSpPr>
        <p:spPr>
          <a:xfrm>
            <a:off x="679768" y="4777194"/>
            <a:ext cx="5438140" cy="3908614"/>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86" name="Google Shape;286;p18:notes"/>
          <p:cNvSpPr txBox="1">
            <a:spLocks noGrp="1"/>
          </p:cNvSpPr>
          <p:nvPr>
            <p:ph type="sldNum" idx="12"/>
          </p:nvPr>
        </p:nvSpPr>
        <p:spPr>
          <a:xfrm>
            <a:off x="3850443" y="9428584"/>
            <a:ext cx="2945659" cy="498055"/>
          </a:xfrm>
          <a:prstGeom prst="rect">
            <a:avLst/>
          </a:prstGeom>
          <a:noFill/>
          <a:ln>
            <a:noFill/>
          </a:ln>
        </p:spPr>
        <p:txBody>
          <a:bodyPr spcFirstLastPara="1" wrap="square" lIns="91425" tIns="45700" rIns="91425" bIns="45700" anchor="b" anchorCtr="0">
            <a:noAutofit/>
          </a:bodyPr>
          <a:lstStyle/>
          <a:p>
            <a:pPr marL="0" marR="0" lvl="0" indent="0" algn="r" defTabSz="914400" rtl="0" eaLnBrk="1" fontAlgn="auto" latinLnBrk="0" hangingPunct="1">
              <a:lnSpc>
                <a:spcPct val="100000"/>
              </a:lnSpc>
              <a:spcBef>
                <a:spcPts val="0"/>
              </a:spcBef>
              <a:spcAft>
                <a:spcPts val="0"/>
              </a:spcAft>
              <a:buClr>
                <a:srgbClr val="000000"/>
              </a:buClr>
              <a:buSzPts val="1200"/>
              <a:buFont typeface="Calibri"/>
              <a:buNone/>
              <a:tabLst/>
              <a:defRPr/>
            </a:pPr>
            <a:fld id="{00000000-1234-1234-1234-123412341234}" type="slidenum">
              <a:rPr kumimoji="0" lang="en-GB" sz="1200" b="0" i="0" u="none" strike="noStrike" kern="0" cap="none" spc="0" normalizeH="0" baseline="0" noProof="0">
                <a:ln>
                  <a:noFill/>
                </a:ln>
                <a:solidFill>
                  <a:srgbClr val="000000"/>
                </a:solidFill>
                <a:effectLst/>
                <a:uLnTx/>
                <a:uFillTx/>
                <a:latin typeface="Calibri"/>
                <a:ea typeface="Calibri"/>
                <a:cs typeface="Calibri"/>
                <a:sym typeface="Calibri"/>
              </a:rPr>
              <a:pPr marL="0" marR="0" lvl="0" indent="0" algn="r" defTabSz="914400" rtl="0" eaLnBrk="1" fontAlgn="auto" latinLnBrk="0" hangingPunct="1">
                <a:lnSpc>
                  <a:spcPct val="100000"/>
                </a:lnSpc>
                <a:spcBef>
                  <a:spcPts val="0"/>
                </a:spcBef>
                <a:spcAft>
                  <a:spcPts val="0"/>
                </a:spcAft>
                <a:buClr>
                  <a:srgbClr val="000000"/>
                </a:buClr>
                <a:buSzPts val="1200"/>
                <a:buFont typeface="Calibri"/>
                <a:buNone/>
                <a:tabLst/>
                <a:defRPr/>
              </a:pPr>
              <a:t>83</a:t>
            </a:fld>
            <a:endParaRPr kumimoji="0" sz="1200" b="0" i="0" u="none" strike="noStrike" kern="0" cap="none" spc="0" normalizeH="0" baseline="0" noProof="0">
              <a:ln>
                <a:noFill/>
              </a:ln>
              <a:solidFill>
                <a:srgbClr val="000000"/>
              </a:solidFill>
              <a:effectLst/>
              <a:uLnTx/>
              <a:uFillTx/>
              <a:latin typeface="Calibri"/>
              <a:ea typeface="Calibri"/>
              <a:cs typeface="Calibri"/>
              <a:sym typeface="Calibri"/>
            </a:endParaRPr>
          </a:p>
        </p:txBody>
      </p:sp>
    </p:spTree>
    <p:extLst>
      <p:ext uri="{BB962C8B-B14F-4D97-AF65-F5344CB8AC3E}">
        <p14:creationId xmlns:p14="http://schemas.microsoft.com/office/powerpoint/2010/main" val="2071240546"/>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94"/>
        <p:cNvGrpSpPr/>
        <p:nvPr/>
      </p:nvGrpSpPr>
      <p:grpSpPr>
        <a:xfrm>
          <a:off x="0" y="0"/>
          <a:ext cx="0" cy="0"/>
          <a:chOff x="0" y="0"/>
          <a:chExt cx="0" cy="0"/>
        </a:xfrm>
      </p:grpSpPr>
      <p:sp>
        <p:nvSpPr>
          <p:cNvPr id="295" name="Google Shape;295;p19:notes"/>
          <p:cNvSpPr txBox="1">
            <a:spLocks noGrp="1"/>
          </p:cNvSpPr>
          <p:nvPr>
            <p:ph type="body" idx="1"/>
          </p:nvPr>
        </p:nvSpPr>
        <p:spPr>
          <a:xfrm>
            <a:off x="679768" y="4777194"/>
            <a:ext cx="5438140" cy="3908614"/>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96" name="Google Shape;296;p19:notes"/>
          <p:cNvSpPr>
            <a:spLocks noGrp="1" noRot="1" noChangeAspect="1"/>
          </p:cNvSpPr>
          <p:nvPr>
            <p:ph type="sldImg" idx="2"/>
          </p:nvPr>
        </p:nvSpPr>
        <p:spPr>
          <a:xfrm>
            <a:off x="422275" y="1241425"/>
            <a:ext cx="5953125" cy="3349625"/>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360595524"/>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05"/>
        <p:cNvGrpSpPr/>
        <p:nvPr/>
      </p:nvGrpSpPr>
      <p:grpSpPr>
        <a:xfrm>
          <a:off x="0" y="0"/>
          <a:ext cx="0" cy="0"/>
          <a:chOff x="0" y="0"/>
          <a:chExt cx="0" cy="0"/>
        </a:xfrm>
      </p:grpSpPr>
      <p:sp>
        <p:nvSpPr>
          <p:cNvPr id="306" name="Google Shape;306;p20:notes"/>
          <p:cNvSpPr txBox="1">
            <a:spLocks noGrp="1"/>
          </p:cNvSpPr>
          <p:nvPr>
            <p:ph type="body" idx="1"/>
          </p:nvPr>
        </p:nvSpPr>
        <p:spPr>
          <a:xfrm>
            <a:off x="679768" y="4777194"/>
            <a:ext cx="5438140" cy="3908614"/>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307" name="Google Shape;307;p20:notes"/>
          <p:cNvSpPr>
            <a:spLocks noGrp="1" noRot="1" noChangeAspect="1"/>
          </p:cNvSpPr>
          <p:nvPr>
            <p:ph type="sldImg" idx="2"/>
          </p:nvPr>
        </p:nvSpPr>
        <p:spPr>
          <a:xfrm>
            <a:off x="422275" y="1241425"/>
            <a:ext cx="5953125" cy="3349625"/>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053515582"/>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16"/>
        <p:cNvGrpSpPr/>
        <p:nvPr/>
      </p:nvGrpSpPr>
      <p:grpSpPr>
        <a:xfrm>
          <a:off x="0" y="0"/>
          <a:ext cx="0" cy="0"/>
          <a:chOff x="0" y="0"/>
          <a:chExt cx="0" cy="0"/>
        </a:xfrm>
      </p:grpSpPr>
      <p:sp>
        <p:nvSpPr>
          <p:cNvPr id="317" name="Google Shape;317;p21:notes"/>
          <p:cNvSpPr>
            <a:spLocks noGrp="1" noRot="1" noChangeAspect="1"/>
          </p:cNvSpPr>
          <p:nvPr>
            <p:ph type="sldImg" idx="2"/>
          </p:nvPr>
        </p:nvSpPr>
        <p:spPr>
          <a:xfrm>
            <a:off x="422275" y="1241425"/>
            <a:ext cx="5953125" cy="3349625"/>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318" name="Google Shape;318;p21:notes"/>
          <p:cNvSpPr txBox="1">
            <a:spLocks noGrp="1"/>
          </p:cNvSpPr>
          <p:nvPr>
            <p:ph type="body" idx="1"/>
          </p:nvPr>
        </p:nvSpPr>
        <p:spPr>
          <a:xfrm>
            <a:off x="679768" y="4777194"/>
            <a:ext cx="5438140" cy="3908614"/>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r>
              <a:rPr lang="en-GB"/>
              <a:t>Again, once children are secure, we use their understanding to move onto quick mental recall of ‘near-doubles’. For example, seeing 6 + 7 as Double 6 add 1 more. </a:t>
            </a:r>
            <a:endParaRPr/>
          </a:p>
        </p:txBody>
      </p:sp>
      <p:sp>
        <p:nvSpPr>
          <p:cNvPr id="319" name="Google Shape;319;p21:notes"/>
          <p:cNvSpPr txBox="1">
            <a:spLocks noGrp="1"/>
          </p:cNvSpPr>
          <p:nvPr>
            <p:ph type="sldNum" idx="12"/>
          </p:nvPr>
        </p:nvSpPr>
        <p:spPr>
          <a:xfrm>
            <a:off x="3850443" y="9428584"/>
            <a:ext cx="2945659" cy="498055"/>
          </a:xfrm>
          <a:prstGeom prst="rect">
            <a:avLst/>
          </a:prstGeom>
          <a:noFill/>
          <a:ln>
            <a:noFill/>
          </a:ln>
        </p:spPr>
        <p:txBody>
          <a:bodyPr spcFirstLastPara="1" wrap="square" lIns="91425" tIns="45700" rIns="91425" bIns="45700" anchor="b" anchorCtr="0">
            <a:noAutofit/>
          </a:bodyPr>
          <a:lstStyle/>
          <a:p>
            <a:pPr marL="0" marR="0" lvl="0" indent="0" algn="r" defTabSz="914400" rtl="0" eaLnBrk="1" fontAlgn="auto" latinLnBrk="0" hangingPunct="1">
              <a:lnSpc>
                <a:spcPct val="100000"/>
              </a:lnSpc>
              <a:spcBef>
                <a:spcPts val="0"/>
              </a:spcBef>
              <a:spcAft>
                <a:spcPts val="0"/>
              </a:spcAft>
              <a:buClr>
                <a:srgbClr val="000000"/>
              </a:buClr>
              <a:buSzPts val="1200"/>
              <a:buFont typeface="Calibri"/>
              <a:buNone/>
              <a:tabLst/>
              <a:defRPr/>
            </a:pPr>
            <a:fld id="{00000000-1234-1234-1234-123412341234}" type="slidenum">
              <a:rPr kumimoji="0" lang="en-GB" sz="1200" b="0" i="0" u="none" strike="noStrike" kern="0" cap="none" spc="0" normalizeH="0" baseline="0" noProof="0">
                <a:ln>
                  <a:noFill/>
                </a:ln>
                <a:solidFill>
                  <a:srgbClr val="000000"/>
                </a:solidFill>
                <a:effectLst/>
                <a:uLnTx/>
                <a:uFillTx/>
                <a:latin typeface="Calibri"/>
                <a:ea typeface="Calibri"/>
                <a:cs typeface="Calibri"/>
                <a:sym typeface="Calibri"/>
              </a:rPr>
              <a:pPr marL="0" marR="0" lvl="0" indent="0" algn="r" defTabSz="914400" rtl="0" eaLnBrk="1" fontAlgn="auto" latinLnBrk="0" hangingPunct="1">
                <a:lnSpc>
                  <a:spcPct val="100000"/>
                </a:lnSpc>
                <a:spcBef>
                  <a:spcPts val="0"/>
                </a:spcBef>
                <a:spcAft>
                  <a:spcPts val="0"/>
                </a:spcAft>
                <a:buClr>
                  <a:srgbClr val="000000"/>
                </a:buClr>
                <a:buSzPts val="1200"/>
                <a:buFont typeface="Calibri"/>
                <a:buNone/>
                <a:tabLst/>
                <a:defRPr/>
              </a:pPr>
              <a:t>86</a:t>
            </a:fld>
            <a:endParaRPr kumimoji="0" sz="1200" b="0" i="0" u="none" strike="noStrike" kern="0" cap="none" spc="0" normalizeH="0" baseline="0" noProof="0">
              <a:ln>
                <a:noFill/>
              </a:ln>
              <a:solidFill>
                <a:srgbClr val="000000"/>
              </a:solidFill>
              <a:effectLst/>
              <a:uLnTx/>
              <a:uFillTx/>
              <a:latin typeface="Calibri"/>
              <a:ea typeface="Calibri"/>
              <a:cs typeface="Calibri"/>
              <a:sym typeface="Calibri"/>
            </a:endParaRPr>
          </a:p>
        </p:txBody>
      </p:sp>
    </p:spTree>
    <p:extLst>
      <p:ext uri="{BB962C8B-B14F-4D97-AF65-F5344CB8AC3E}">
        <p14:creationId xmlns:p14="http://schemas.microsoft.com/office/powerpoint/2010/main" val="393591936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3.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4.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C923FC57-1BCE-4AB0-89E9-12B1CF52DB7E}" type="datetimeFigureOut">
              <a:rPr lang="en-GB" smtClean="0"/>
              <a:t>22/05/2024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EDBD196-EBCD-4AB2-BE04-03747928FC69}" type="slidenum">
              <a:rPr lang="en-GB" smtClean="0"/>
              <a:t>‹#›</a:t>
            </a:fld>
            <a:endParaRPr lang="en-GB"/>
          </a:p>
        </p:txBody>
      </p:sp>
    </p:spTree>
    <p:extLst>
      <p:ext uri="{BB962C8B-B14F-4D97-AF65-F5344CB8AC3E}">
        <p14:creationId xmlns:p14="http://schemas.microsoft.com/office/powerpoint/2010/main" val="36613958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C923FC57-1BCE-4AB0-89E9-12B1CF52DB7E}" type="datetimeFigureOut">
              <a:rPr lang="en-GB" smtClean="0"/>
              <a:t>22/05/2024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EDBD196-EBCD-4AB2-BE04-03747928FC69}" type="slidenum">
              <a:rPr lang="en-GB" smtClean="0"/>
              <a:t>‹#›</a:t>
            </a:fld>
            <a:endParaRPr lang="en-GB"/>
          </a:p>
        </p:txBody>
      </p:sp>
    </p:spTree>
    <p:extLst>
      <p:ext uri="{BB962C8B-B14F-4D97-AF65-F5344CB8AC3E}">
        <p14:creationId xmlns:p14="http://schemas.microsoft.com/office/powerpoint/2010/main" val="7093093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C923FC57-1BCE-4AB0-89E9-12B1CF52DB7E}" type="datetimeFigureOut">
              <a:rPr lang="en-GB" smtClean="0"/>
              <a:t>22/05/2024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EDBD196-EBCD-4AB2-BE04-03747928FC69}" type="slidenum">
              <a:rPr lang="en-GB" smtClean="0"/>
              <a:t>‹#›</a:t>
            </a:fld>
            <a:endParaRPr lang="en-GB"/>
          </a:p>
        </p:txBody>
      </p:sp>
    </p:spTree>
    <p:extLst>
      <p:ext uri="{BB962C8B-B14F-4D97-AF65-F5344CB8AC3E}">
        <p14:creationId xmlns:p14="http://schemas.microsoft.com/office/powerpoint/2010/main" val="366287610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C923FC57-1BCE-4AB0-89E9-12B1CF52DB7E}" type="datetimeFigureOut">
              <a:rPr lang="en-GB" smtClean="0"/>
              <a:t>22/05/2024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CEDBD196-EBCD-4AB2-BE04-03747928FC69}" type="slidenum">
              <a:rPr lang="en-GB" smtClean="0"/>
              <a:t>‹#›</a:t>
            </a:fld>
            <a:endParaRPr lang="en-GB"/>
          </a:p>
        </p:txBody>
      </p:sp>
    </p:spTree>
    <p:extLst>
      <p:ext uri="{BB962C8B-B14F-4D97-AF65-F5344CB8AC3E}">
        <p14:creationId xmlns:p14="http://schemas.microsoft.com/office/powerpoint/2010/main" val="259729313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C923FC57-1BCE-4AB0-89E9-12B1CF52DB7E}" type="datetimeFigureOut">
              <a:rPr lang="en-GB" smtClean="0"/>
              <a:t>22/05/2024</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CEDBD196-EBCD-4AB2-BE04-03747928FC69}" type="slidenum">
              <a:rPr lang="en-GB" smtClean="0"/>
              <a:t>‹#›</a:t>
            </a:fld>
            <a:endParaRPr lang="en-GB"/>
          </a:p>
        </p:txBody>
      </p:sp>
    </p:spTree>
    <p:extLst>
      <p:ext uri="{BB962C8B-B14F-4D97-AF65-F5344CB8AC3E}">
        <p14:creationId xmlns:p14="http://schemas.microsoft.com/office/powerpoint/2010/main" val="394132566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C923FC57-1BCE-4AB0-89E9-12B1CF52DB7E}" type="datetimeFigureOut">
              <a:rPr lang="en-GB" smtClean="0"/>
              <a:t>22/05/2024</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CEDBD196-EBCD-4AB2-BE04-03747928FC69}" type="slidenum">
              <a:rPr lang="en-GB" smtClean="0"/>
              <a:t>‹#›</a:t>
            </a:fld>
            <a:endParaRPr lang="en-GB"/>
          </a:p>
        </p:txBody>
      </p:sp>
    </p:spTree>
    <p:extLst>
      <p:ext uri="{BB962C8B-B14F-4D97-AF65-F5344CB8AC3E}">
        <p14:creationId xmlns:p14="http://schemas.microsoft.com/office/powerpoint/2010/main" val="148861077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923FC57-1BCE-4AB0-89E9-12B1CF52DB7E}" type="datetimeFigureOut">
              <a:rPr lang="en-GB" smtClean="0"/>
              <a:t>22/05/2024</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CEDBD196-EBCD-4AB2-BE04-03747928FC69}" type="slidenum">
              <a:rPr lang="en-GB" smtClean="0"/>
              <a:t>‹#›</a:t>
            </a:fld>
            <a:endParaRPr lang="en-GB"/>
          </a:p>
        </p:txBody>
      </p:sp>
    </p:spTree>
    <p:extLst>
      <p:ext uri="{BB962C8B-B14F-4D97-AF65-F5344CB8AC3E}">
        <p14:creationId xmlns:p14="http://schemas.microsoft.com/office/powerpoint/2010/main" val="302518536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C923FC57-1BCE-4AB0-89E9-12B1CF52DB7E}" type="datetimeFigureOut">
              <a:rPr lang="en-GB" smtClean="0"/>
              <a:t>22/05/2024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CEDBD196-EBCD-4AB2-BE04-03747928FC69}" type="slidenum">
              <a:rPr lang="en-GB" smtClean="0"/>
              <a:t>‹#›</a:t>
            </a:fld>
            <a:endParaRPr lang="en-GB"/>
          </a:p>
        </p:txBody>
      </p:sp>
    </p:spTree>
    <p:extLst>
      <p:ext uri="{BB962C8B-B14F-4D97-AF65-F5344CB8AC3E}">
        <p14:creationId xmlns:p14="http://schemas.microsoft.com/office/powerpoint/2010/main" val="247982492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C923FC57-1BCE-4AB0-89E9-12B1CF52DB7E}" type="datetimeFigureOut">
              <a:rPr lang="en-GB" smtClean="0"/>
              <a:t>22/05/2024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CEDBD196-EBCD-4AB2-BE04-03747928FC69}" type="slidenum">
              <a:rPr lang="en-GB" smtClean="0"/>
              <a:t>‹#›</a:t>
            </a:fld>
            <a:endParaRPr lang="en-GB"/>
          </a:p>
        </p:txBody>
      </p:sp>
    </p:spTree>
    <p:extLst>
      <p:ext uri="{BB962C8B-B14F-4D97-AF65-F5344CB8AC3E}">
        <p14:creationId xmlns:p14="http://schemas.microsoft.com/office/powerpoint/2010/main" val="215943831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C923FC57-1BCE-4AB0-89E9-12B1CF52DB7E}" type="datetimeFigureOut">
              <a:rPr lang="en-GB" smtClean="0"/>
              <a:t>22/05/2024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EDBD196-EBCD-4AB2-BE04-03747928FC69}" type="slidenum">
              <a:rPr lang="en-GB" smtClean="0"/>
              <a:t>‹#›</a:t>
            </a:fld>
            <a:endParaRPr lang="en-GB"/>
          </a:p>
        </p:txBody>
      </p:sp>
    </p:spTree>
    <p:extLst>
      <p:ext uri="{BB962C8B-B14F-4D97-AF65-F5344CB8AC3E}">
        <p14:creationId xmlns:p14="http://schemas.microsoft.com/office/powerpoint/2010/main" val="353354936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C923FC57-1BCE-4AB0-89E9-12B1CF52DB7E}" type="datetimeFigureOut">
              <a:rPr lang="en-GB" smtClean="0"/>
              <a:t>22/05/2024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EDBD196-EBCD-4AB2-BE04-03747928FC69}" type="slidenum">
              <a:rPr lang="en-GB" smtClean="0"/>
              <a:t>‹#›</a:t>
            </a:fld>
            <a:endParaRPr lang="en-GB"/>
          </a:p>
        </p:txBody>
      </p:sp>
    </p:spTree>
    <p:extLst>
      <p:ext uri="{BB962C8B-B14F-4D97-AF65-F5344CB8AC3E}">
        <p14:creationId xmlns:p14="http://schemas.microsoft.com/office/powerpoint/2010/main" val="234139710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pic>
        <p:nvPicPr>
          <p:cNvPr id="17" name="Picture 2">
            <a:extLst>
              <a:ext uri="{FF2B5EF4-FFF2-40B4-BE49-F238E27FC236}">
                <a16:creationId xmlns:a16="http://schemas.microsoft.com/office/drawing/2014/main" id="{F3FDD1C4-680A-44A1-9D44-A47BC8DACBA0}"/>
              </a:ext>
            </a:extLst>
          </p:cNvPr>
          <p:cNvPicPr>
            <a:picLocks noChangeAspect="1" noChangeArrowheads="1"/>
          </p:cNvPicPr>
          <p:nvPr userDrawn="1"/>
        </p:nvPicPr>
        <p:blipFill>
          <a:blip r:embed="rId2" cstate="print">
            <a:extLst>
              <a:ext uri="{28A0092B-C50C-407E-A947-70E740481C1C}">
                <a14:useLocalDpi xmlns:a14="http://schemas.microsoft.com/office/drawing/2010/main" val="0"/>
              </a:ext>
            </a:extLst>
          </a:blip>
          <a:srcRect/>
          <a:stretch/>
        </p:blipFill>
        <p:spPr bwMode="auto">
          <a:xfrm>
            <a:off x="-7055" y="0"/>
            <a:ext cx="12228688" cy="6878637"/>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
        <p:nvSpPr>
          <p:cNvPr id="4" name="TextBox 3">
            <a:extLst>
              <a:ext uri="{FF2B5EF4-FFF2-40B4-BE49-F238E27FC236}">
                <a16:creationId xmlns:a16="http://schemas.microsoft.com/office/drawing/2014/main" id="{03711C93-9256-466D-8867-F7FBA8AD6463}"/>
              </a:ext>
            </a:extLst>
          </p:cNvPr>
          <p:cNvSpPr txBox="1"/>
          <p:nvPr userDrawn="1"/>
        </p:nvSpPr>
        <p:spPr>
          <a:xfrm>
            <a:off x="622301" y="1799485"/>
            <a:ext cx="6049764" cy="646331"/>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3600" b="1" i="0" u="none" strike="noStrike" kern="1200" cap="none" spc="0" normalizeH="0" baseline="0" noProof="0" err="1">
                <a:ln>
                  <a:noFill/>
                </a:ln>
                <a:solidFill>
                  <a:srgbClr val="FFFFFF"/>
                </a:solidFill>
                <a:effectLst/>
                <a:uLnTx/>
                <a:uFillTx/>
                <a:latin typeface="Century Gothic" panose="020B0502020202020204" pitchFamily="34" charset="0"/>
                <a:ea typeface="+mn-ea"/>
                <a:cs typeface="+mn-cs"/>
              </a:rPr>
              <a:t>Numberblocks</a:t>
            </a:r>
            <a:endParaRPr kumimoji="0" lang="en-GB" sz="3600" b="1" i="0" u="none" strike="noStrike" kern="1200" cap="none" spc="0" normalizeH="0" baseline="0" noProof="0">
              <a:ln>
                <a:noFill/>
              </a:ln>
              <a:solidFill>
                <a:srgbClr val="FFFFFF"/>
              </a:solidFill>
              <a:effectLst/>
              <a:uLnTx/>
              <a:uFillTx/>
              <a:latin typeface="Century Gothic" panose="020B0502020202020204" pitchFamily="34" charset="0"/>
              <a:ea typeface="+mn-ea"/>
              <a:cs typeface="+mn-cs"/>
            </a:endParaRPr>
          </a:p>
        </p:txBody>
      </p:sp>
      <p:sp>
        <p:nvSpPr>
          <p:cNvPr id="44037" name="Rectangle 5"/>
          <p:cNvSpPr>
            <a:spLocks noGrp="1" noChangeArrowheads="1"/>
          </p:cNvSpPr>
          <p:nvPr>
            <p:ph type="subTitle" idx="1" hasCustomPrompt="1"/>
          </p:nvPr>
        </p:nvSpPr>
        <p:spPr>
          <a:xfrm>
            <a:off x="609602" y="3174780"/>
            <a:ext cx="6062463" cy="923525"/>
          </a:xfrm>
        </p:spPr>
        <p:txBody>
          <a:bodyPr>
            <a:normAutofit/>
          </a:bodyPr>
          <a:lstStyle>
            <a:lvl1pPr marL="0" indent="0">
              <a:buNone/>
              <a:defRPr sz="2400">
                <a:solidFill>
                  <a:schemeClr val="bg1"/>
                </a:solidFill>
                <a:latin typeface="Century Gothic" panose="020B0502020202020204" pitchFamily="34" charset="0"/>
                <a:cs typeface="Arial" panose="020B0604020202020204" pitchFamily="34" charset="0"/>
              </a:defRPr>
            </a:lvl1pPr>
          </a:lstStyle>
          <a:p>
            <a:pPr lvl="0"/>
            <a:r>
              <a:rPr lang="en-GB" noProof="0"/>
              <a:t>Series [xx] Episode [xx]</a:t>
            </a:r>
          </a:p>
          <a:p>
            <a:pPr lvl="0"/>
            <a:r>
              <a:rPr lang="en-GB" noProof="0"/>
              <a:t>[Name]</a:t>
            </a:r>
          </a:p>
        </p:txBody>
      </p:sp>
      <p:sp>
        <p:nvSpPr>
          <p:cNvPr id="7" name="Date Placeholder 6">
            <a:extLst>
              <a:ext uri="{FF2B5EF4-FFF2-40B4-BE49-F238E27FC236}">
                <a16:creationId xmlns:a16="http://schemas.microsoft.com/office/drawing/2014/main" id="{FF959467-41A6-455E-929A-E40D1059C340}"/>
              </a:ext>
            </a:extLst>
          </p:cNvPr>
          <p:cNvSpPr>
            <a:spLocks noGrp="1" noChangeArrowheads="1"/>
          </p:cNvSpPr>
          <p:nvPr>
            <p:ph type="dt" sz="half" idx="10"/>
          </p:nvPr>
        </p:nvSpPr>
        <p:spPr/>
        <p:txBody>
          <a:bodyPr/>
          <a:lstStyle>
            <a:lvl1pPr>
              <a:buNone/>
              <a:defRPr>
                <a:solidFill>
                  <a:schemeClr val="accent2"/>
                </a:solidFill>
                <a:latin typeface="Century Gothic" panose="020B0502020202020204" pitchFamily="34" charset="0"/>
              </a:defRPr>
            </a:lvl1pPr>
          </a:lstStyle>
          <a:p>
            <a:pPr marL="0" marR="0" lvl="0" indent="0" algn="l" defTabSz="914400" rtl="0" eaLnBrk="1" fontAlgn="base" latinLnBrk="0" hangingPunct="1">
              <a:lnSpc>
                <a:spcPct val="100000"/>
              </a:lnSpc>
              <a:spcBef>
                <a:spcPct val="20000"/>
              </a:spcBef>
              <a:spcAft>
                <a:spcPct val="0"/>
              </a:spcAft>
              <a:buClr>
                <a:srgbClr val="00628C"/>
              </a:buClr>
              <a:buSzTx/>
              <a:buFont typeface="Arial" panose="020B0604020202020204" pitchFamily="34" charset="0"/>
              <a:buNone/>
              <a:tabLst/>
              <a:defRPr/>
            </a:pPr>
            <a:r>
              <a:rPr kumimoji="0" lang="en-GB" sz="1200" b="0" i="0" u="none" strike="noStrike" kern="1200" cap="none" spc="0" normalizeH="0" baseline="0" noProof="0">
                <a:ln>
                  <a:noFill/>
                </a:ln>
                <a:solidFill>
                  <a:srgbClr val="99CCCC"/>
                </a:solidFill>
                <a:effectLst/>
                <a:uLnTx/>
                <a:uFillTx/>
                <a:latin typeface="Century Gothic" panose="020B0502020202020204" pitchFamily="34" charset="0"/>
                <a:ea typeface="+mn-ea"/>
                <a:cs typeface="+mn-cs"/>
              </a:rPr>
              <a:t>February 2021</a:t>
            </a:r>
          </a:p>
        </p:txBody>
      </p:sp>
      <p:sp>
        <p:nvSpPr>
          <p:cNvPr id="5" name="TextBox 4">
            <a:extLst>
              <a:ext uri="{FF2B5EF4-FFF2-40B4-BE49-F238E27FC236}">
                <a16:creationId xmlns:a16="http://schemas.microsoft.com/office/drawing/2014/main" id="{B465E605-7CFD-4C28-A30E-0D08D815CEE1}"/>
              </a:ext>
            </a:extLst>
          </p:cNvPr>
          <p:cNvSpPr txBox="1"/>
          <p:nvPr userDrawn="1"/>
        </p:nvSpPr>
        <p:spPr>
          <a:xfrm>
            <a:off x="622301" y="2660621"/>
            <a:ext cx="6049764"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400" b="0" i="0" u="none" strike="noStrike" kern="1200" cap="none" spc="0" normalizeH="0" baseline="0" noProof="0">
                <a:ln>
                  <a:noFill/>
                </a:ln>
                <a:solidFill>
                  <a:srgbClr val="FFFFFF"/>
                </a:solidFill>
                <a:effectLst/>
                <a:uLnTx/>
                <a:uFillTx/>
                <a:latin typeface="Century Gothic" panose="020B0502020202020204" pitchFamily="34" charset="0"/>
                <a:ea typeface="+mn-ea"/>
                <a:cs typeface="+mn-cs"/>
              </a:rPr>
              <a:t>Learning at home</a:t>
            </a:r>
          </a:p>
        </p:txBody>
      </p:sp>
      <p:sp>
        <p:nvSpPr>
          <p:cNvPr id="14" name="TextBox 13">
            <a:extLst>
              <a:ext uri="{FF2B5EF4-FFF2-40B4-BE49-F238E27FC236}">
                <a16:creationId xmlns:a16="http://schemas.microsoft.com/office/drawing/2014/main" id="{CAB57386-3436-490F-BC20-FF48C6A7A4DE}"/>
              </a:ext>
            </a:extLst>
          </p:cNvPr>
          <p:cNvSpPr txBox="1"/>
          <p:nvPr userDrawn="1"/>
        </p:nvSpPr>
        <p:spPr>
          <a:xfrm>
            <a:off x="609593" y="473825"/>
            <a:ext cx="5557355" cy="26161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100" b="1" i="0" u="none" strike="noStrike" kern="1200" cap="none" spc="0" normalizeH="0" baseline="0" noProof="0">
                <a:ln>
                  <a:noFill/>
                </a:ln>
                <a:solidFill>
                  <a:srgbClr val="FBF5D4"/>
                </a:solidFill>
                <a:effectLst/>
                <a:uLnTx/>
                <a:uFillTx/>
                <a:latin typeface="Arial"/>
                <a:ea typeface="+mn-ea"/>
                <a:cs typeface="Arial" panose="020B0604020202020204" pitchFamily="34" charset="0"/>
              </a:rPr>
              <a:t>Resources to support parents 2020/21</a:t>
            </a:r>
          </a:p>
        </p:txBody>
      </p:sp>
      <p:cxnSp>
        <p:nvCxnSpPr>
          <p:cNvPr id="15" name="Straight Connector 14">
            <a:extLst>
              <a:ext uri="{FF2B5EF4-FFF2-40B4-BE49-F238E27FC236}">
                <a16:creationId xmlns:a16="http://schemas.microsoft.com/office/drawing/2014/main" id="{5E24EAA1-2115-4066-A59F-8CEF414119CA}"/>
              </a:ext>
            </a:extLst>
          </p:cNvPr>
          <p:cNvCxnSpPr>
            <a:cxnSpLocks/>
          </p:cNvCxnSpPr>
          <p:nvPr userDrawn="1"/>
        </p:nvCxnSpPr>
        <p:spPr bwMode="auto">
          <a:xfrm rot="5400000">
            <a:off x="1285150" y="279025"/>
            <a:ext cx="0" cy="1170432"/>
          </a:xfrm>
          <a:prstGeom prst="line">
            <a:avLst/>
          </a:prstGeom>
          <a:ln w="25400">
            <a:solidFill>
              <a:srgbClr val="FBF5D4"/>
            </a:solidFill>
          </a:ln>
        </p:spPr>
        <p:style>
          <a:lnRef idx="1">
            <a:schemeClr val="dk1"/>
          </a:lnRef>
          <a:fillRef idx="0">
            <a:schemeClr val="dk1"/>
          </a:fillRef>
          <a:effectRef idx="0">
            <a:schemeClr val="dk1"/>
          </a:effectRef>
          <a:fontRef idx="minor">
            <a:schemeClr val="tx1"/>
          </a:fontRef>
        </p:style>
      </p:cxnSp>
    </p:spTree>
    <p:extLst>
      <p:ext uri="{BB962C8B-B14F-4D97-AF65-F5344CB8AC3E}">
        <p14:creationId xmlns:p14="http://schemas.microsoft.com/office/powerpoint/2010/main" val="1687055037"/>
      </p:ext>
    </p:extLst>
  </p:cSld>
  <p:clrMapOvr>
    <a:overrideClrMapping bg1="lt1" tx1="dk1" bg2="lt2" tx2="dk2" accent1="accent1" accent2="accent2" accent3="accent3" accent4="accent4" accent5="accent5" accent6="accent6" hlink="hlink" folHlink="folHlink"/>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601035" y="430660"/>
            <a:ext cx="10972800" cy="982117"/>
          </a:xfrm>
        </p:spPr>
        <p:txBody>
          <a:bodyPr anchor="t"/>
          <a:lstStyle>
            <a:lvl1pPr>
              <a:defRPr>
                <a:solidFill>
                  <a:srgbClr val="585858"/>
                </a:solidFill>
                <a:latin typeface="Century Gothic" panose="020B0502020202020204" pitchFamily="34" charset="0"/>
                <a:cs typeface="Arial" panose="020B0604020202020204" pitchFamily="34" charset="0"/>
              </a:defRPr>
            </a:lvl1pPr>
          </a:lstStyle>
          <a:p>
            <a:r>
              <a:rPr lang="en-US"/>
              <a:t>[Subtitle]</a:t>
            </a:r>
            <a:endParaRPr lang="en-GB"/>
          </a:p>
        </p:txBody>
      </p:sp>
      <p:sp>
        <p:nvSpPr>
          <p:cNvPr id="3" name="Content Placeholder 2"/>
          <p:cNvSpPr>
            <a:spLocks noGrp="1"/>
          </p:cNvSpPr>
          <p:nvPr>
            <p:ph idx="1"/>
          </p:nvPr>
        </p:nvSpPr>
        <p:spPr>
          <a:xfrm>
            <a:off x="609600" y="1556792"/>
            <a:ext cx="10972800" cy="3888432"/>
          </a:xfrm>
        </p:spPr>
        <p:txBody>
          <a:bodyPr>
            <a:normAutofit/>
          </a:bodyPr>
          <a:lstStyle>
            <a:lvl1pPr marL="342900" indent="-342900">
              <a:buFont typeface="Arial" panose="020B0604020202020204" pitchFamily="34" charset="0"/>
              <a:buChar char="•"/>
              <a:defRPr sz="2400">
                <a:solidFill>
                  <a:srgbClr val="585858"/>
                </a:solidFill>
                <a:latin typeface="+mj-lt"/>
                <a:cs typeface="Arial" panose="020B0604020202020204" pitchFamily="34" charset="0"/>
              </a:defRPr>
            </a:lvl1pPr>
            <a:lvl2pPr marL="742950" indent="-285750">
              <a:buClr>
                <a:srgbClr val="585858"/>
              </a:buClr>
              <a:buFont typeface="Arial" panose="020B0604020202020204" pitchFamily="34" charset="0"/>
              <a:buChar char="•"/>
              <a:defRPr sz="2000">
                <a:solidFill>
                  <a:srgbClr val="585858"/>
                </a:solidFill>
                <a:latin typeface="+mj-lt"/>
                <a:cs typeface="Arial" panose="020B0604020202020204" pitchFamily="34" charset="0"/>
              </a:defRPr>
            </a:lvl2pPr>
            <a:lvl3pPr marL="1143000" indent="-228600">
              <a:buClr>
                <a:srgbClr val="585858"/>
              </a:buClr>
              <a:buFont typeface="Arial" panose="020B0604020202020204" pitchFamily="34" charset="0"/>
              <a:buChar char="•"/>
              <a:defRPr sz="1800">
                <a:solidFill>
                  <a:srgbClr val="585858"/>
                </a:solidFill>
                <a:latin typeface="+mj-lt"/>
                <a:cs typeface="Arial" panose="020B0604020202020204" pitchFamily="34" charset="0"/>
              </a:defRPr>
            </a:lvl3pPr>
            <a:lvl4pPr marL="1600200" indent="-228600">
              <a:buClr>
                <a:srgbClr val="585858"/>
              </a:buClr>
              <a:buFont typeface="Arial" panose="020B0604020202020204" pitchFamily="34" charset="0"/>
              <a:buChar char="•"/>
              <a:defRPr sz="1600">
                <a:solidFill>
                  <a:srgbClr val="585858"/>
                </a:solidFill>
                <a:latin typeface="+mj-lt"/>
                <a:cs typeface="Arial" panose="020B0604020202020204" pitchFamily="34" charset="0"/>
              </a:defRPr>
            </a:lvl4pPr>
            <a:lvl5pPr marL="2057400" indent="-228600">
              <a:buClr>
                <a:srgbClr val="585858"/>
              </a:buClr>
              <a:buFont typeface="Arial" panose="020B0604020202020204" pitchFamily="34" charset="0"/>
              <a:buChar char="•"/>
              <a:defRPr sz="1600">
                <a:solidFill>
                  <a:srgbClr val="585858"/>
                </a:solidFill>
                <a:latin typeface="+mj-lt"/>
                <a:cs typeface="Arial" panose="020B0604020202020204" pitchFamily="34" charset="0"/>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Rectangle 7">
            <a:extLst>
              <a:ext uri="{FF2B5EF4-FFF2-40B4-BE49-F238E27FC236}">
                <a16:creationId xmlns:a16="http://schemas.microsoft.com/office/drawing/2014/main" id="{81515C61-0F49-4F5A-803B-A05DF82E1CB6}"/>
              </a:ext>
            </a:extLst>
          </p:cNvPr>
          <p:cNvSpPr>
            <a:spLocks noGrp="1" noChangeArrowheads="1"/>
          </p:cNvSpPr>
          <p:nvPr>
            <p:ph type="ftr" sz="quarter" idx="11"/>
          </p:nvPr>
        </p:nvSpPr>
        <p:spPr/>
        <p:txBody>
          <a:bodyPr/>
          <a:lstStyle>
            <a:lvl1pPr>
              <a:defRPr/>
            </a:lvl1pPr>
          </a:lstStyle>
          <a:p>
            <a:pPr marL="0" marR="0" lvl="0" indent="0" algn="ctr" defTabSz="914400" rtl="0" eaLnBrk="1" fontAlgn="base" latinLnBrk="0" hangingPunct="1">
              <a:lnSpc>
                <a:spcPct val="100000"/>
              </a:lnSpc>
              <a:spcBef>
                <a:spcPct val="20000"/>
              </a:spcBef>
              <a:spcAft>
                <a:spcPct val="0"/>
              </a:spcAft>
              <a:buClr>
                <a:srgbClr val="00628C"/>
              </a:buClr>
              <a:buSzTx/>
              <a:buFont typeface="Arial" panose="020B0604020202020204" pitchFamily="34" charset="0"/>
              <a:buNone/>
              <a:tabLst/>
              <a:defRPr/>
            </a:pPr>
            <a:endParaRPr kumimoji="0" lang="en-GB" sz="1200" b="0" i="0" u="none" strike="noStrike" kern="1200" cap="none" spc="0" normalizeH="0" baseline="0" noProof="0">
              <a:ln>
                <a:noFill/>
              </a:ln>
              <a:solidFill>
                <a:srgbClr val="585858">
                  <a:tint val="75000"/>
                </a:srgbClr>
              </a:solidFill>
              <a:effectLst/>
              <a:uLnTx/>
              <a:uFillTx/>
              <a:latin typeface="Arial" panose="020B0604020202020204" pitchFamily="34" charset="0"/>
              <a:ea typeface="+mn-ea"/>
              <a:cs typeface="+mn-cs"/>
            </a:endParaRPr>
          </a:p>
        </p:txBody>
      </p:sp>
      <p:sp>
        <p:nvSpPr>
          <p:cNvPr id="8" name="Rectangle 8">
            <a:extLst>
              <a:ext uri="{FF2B5EF4-FFF2-40B4-BE49-F238E27FC236}">
                <a16:creationId xmlns:a16="http://schemas.microsoft.com/office/drawing/2014/main" id="{F229D3AA-4483-4C24-8D12-A457557489A3}"/>
              </a:ext>
            </a:extLst>
          </p:cNvPr>
          <p:cNvSpPr>
            <a:spLocks noGrp="1" noChangeArrowheads="1"/>
          </p:cNvSpPr>
          <p:nvPr>
            <p:ph type="sldNum" sz="quarter" idx="12"/>
          </p:nvPr>
        </p:nvSpPr>
        <p:spPr/>
        <p:txBody>
          <a:bodyPr/>
          <a:lstStyle>
            <a:lvl1pPr>
              <a:defRPr/>
            </a:lvl1pPr>
          </a:lstStyle>
          <a:p>
            <a:pPr marL="0" marR="0" lvl="0" indent="0" algn="r" defTabSz="914400" rtl="0" eaLnBrk="1" fontAlgn="base" latinLnBrk="0" hangingPunct="1">
              <a:lnSpc>
                <a:spcPct val="100000"/>
              </a:lnSpc>
              <a:spcBef>
                <a:spcPct val="20000"/>
              </a:spcBef>
              <a:spcAft>
                <a:spcPct val="0"/>
              </a:spcAft>
              <a:buClr>
                <a:srgbClr val="00628C"/>
              </a:buClr>
              <a:buSzTx/>
              <a:buFont typeface="Arial" panose="020B0604020202020204" pitchFamily="34" charset="0"/>
              <a:buChar char="●"/>
              <a:tabLst/>
              <a:defRPr/>
            </a:pPr>
            <a:fld id="{4DB3256F-83C8-4422-BB4B-79DB90083B87}" type="slidenum">
              <a:rPr kumimoji="0" lang="en-GB" altLang="en-US" sz="1200" b="0" i="0" u="none" strike="noStrike" kern="1200" cap="none" spc="0" normalizeH="0" baseline="0" noProof="0">
                <a:ln>
                  <a:noFill/>
                </a:ln>
                <a:solidFill>
                  <a:srgbClr val="585858">
                    <a:tint val="75000"/>
                  </a:srgbClr>
                </a:solidFill>
                <a:effectLst/>
                <a:uLnTx/>
                <a:uFillTx/>
                <a:latin typeface="Arial" panose="020B0604020202020204" pitchFamily="34" charset="0"/>
                <a:ea typeface="+mn-ea"/>
                <a:cs typeface="+mn-cs"/>
              </a:rPr>
              <a:pPr marL="0" marR="0" lvl="0" indent="0" algn="r" defTabSz="914400" rtl="0" eaLnBrk="1" fontAlgn="base" latinLnBrk="0" hangingPunct="1">
                <a:lnSpc>
                  <a:spcPct val="100000"/>
                </a:lnSpc>
                <a:spcBef>
                  <a:spcPct val="20000"/>
                </a:spcBef>
                <a:spcAft>
                  <a:spcPct val="0"/>
                </a:spcAft>
                <a:buClr>
                  <a:srgbClr val="00628C"/>
                </a:buClr>
                <a:buSzTx/>
                <a:buFont typeface="Arial" panose="020B0604020202020204" pitchFamily="34" charset="0"/>
                <a:buChar char="●"/>
                <a:tabLst/>
                <a:defRPr/>
              </a:pPr>
              <a:t>‹#›</a:t>
            </a:fld>
            <a:endParaRPr kumimoji="0" lang="en-GB" altLang="en-US" sz="1200" b="0" i="0" u="none" strike="noStrike" kern="1200" cap="none" spc="0" normalizeH="0" baseline="0" noProof="0">
              <a:ln>
                <a:noFill/>
              </a:ln>
              <a:solidFill>
                <a:srgbClr val="585858">
                  <a:tint val="75000"/>
                </a:srgbClr>
              </a:solidFill>
              <a:effectLst/>
              <a:uLnTx/>
              <a:uFillTx/>
              <a:latin typeface="Arial" panose="020B0604020202020204" pitchFamily="34" charset="0"/>
              <a:ea typeface="+mn-ea"/>
              <a:cs typeface="+mn-cs"/>
            </a:endParaRPr>
          </a:p>
        </p:txBody>
      </p:sp>
      <p:sp>
        <p:nvSpPr>
          <p:cNvPr id="9" name="Rectangle 6">
            <a:extLst>
              <a:ext uri="{FF2B5EF4-FFF2-40B4-BE49-F238E27FC236}">
                <a16:creationId xmlns:a16="http://schemas.microsoft.com/office/drawing/2014/main" id="{864604F4-6811-4F43-AE69-B3050CE49237}"/>
              </a:ext>
            </a:extLst>
          </p:cNvPr>
          <p:cNvSpPr txBox="1">
            <a:spLocks noChangeArrowheads="1"/>
          </p:cNvSpPr>
          <p:nvPr userDrawn="1"/>
        </p:nvSpPr>
        <p:spPr>
          <a:xfrm>
            <a:off x="120161" y="6452745"/>
            <a:ext cx="2743200" cy="365125"/>
          </a:xfrm>
          <a:prstGeom prst="rect">
            <a:avLst/>
          </a:prstGeom>
        </p:spPr>
        <p:txBody>
          <a:bodyPr vert="horz" lIns="91440" tIns="45720" rIns="91440" bIns="45720" rtlCol="0" anchor="ctr"/>
          <a:lstStyle>
            <a:defPPr>
              <a:defRPr lang="en-US"/>
            </a:defPPr>
            <a:lvl1pPr marL="0" algn="l" defTabSz="914400" rtl="0" eaLnBrk="1" latinLnBrk="0" hangingPunct="1">
              <a:buNone/>
              <a:defRPr sz="1200" i="1" kern="1200">
                <a:solidFill>
                  <a:schemeClr val="tx1">
                    <a:tint val="75000"/>
                  </a:schemeClr>
                </a:solidFill>
                <a:latin typeface="Century Gothic" panose="020B0502020202020204" pitchFamily="34" charset="0"/>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base" latinLnBrk="0" hangingPunct="1">
              <a:lnSpc>
                <a:spcPct val="100000"/>
              </a:lnSpc>
              <a:spcBef>
                <a:spcPct val="20000"/>
              </a:spcBef>
              <a:spcAft>
                <a:spcPct val="0"/>
              </a:spcAft>
              <a:buClr>
                <a:srgbClr val="00628C"/>
              </a:buClr>
              <a:buSzTx/>
              <a:buFontTx/>
              <a:buNone/>
              <a:tabLst/>
              <a:defRPr/>
            </a:pPr>
            <a:r>
              <a:rPr kumimoji="0" lang="en-GB" sz="1200" b="0" i="1" u="none" strike="noStrike" kern="1200" cap="none" spc="0" normalizeH="0" baseline="0" noProof="0">
                <a:ln>
                  <a:noFill/>
                </a:ln>
                <a:solidFill>
                  <a:srgbClr val="585858">
                    <a:tint val="75000"/>
                  </a:srgbClr>
                </a:solidFill>
                <a:effectLst/>
                <a:uLnTx/>
                <a:uFillTx/>
                <a:latin typeface="Century Gothic" panose="020B0502020202020204" pitchFamily="34" charset="0"/>
                <a:ea typeface="+mn-ea"/>
                <a:cs typeface="+mn-cs"/>
              </a:rPr>
              <a:t>Version 2 (2022)</a:t>
            </a:r>
            <a:endParaRPr kumimoji="0" lang="en-GB" sz="1200" b="0" i="1" u="none" strike="noStrike" kern="1200" cap="none" spc="0" normalizeH="0" baseline="0" noProof="0" dirty="0">
              <a:ln>
                <a:noFill/>
              </a:ln>
              <a:solidFill>
                <a:srgbClr val="585858">
                  <a:tint val="75000"/>
                </a:srgbClr>
              </a:solidFill>
              <a:effectLst/>
              <a:uLnTx/>
              <a:uFillTx/>
              <a:latin typeface="Century Gothic" panose="020B0502020202020204" pitchFamily="34" charset="0"/>
              <a:ea typeface="+mn-ea"/>
              <a:cs typeface="+mn-cs"/>
            </a:endParaRPr>
          </a:p>
        </p:txBody>
      </p:sp>
    </p:spTree>
    <p:extLst>
      <p:ext uri="{BB962C8B-B14F-4D97-AF65-F5344CB8AC3E}">
        <p14:creationId xmlns:p14="http://schemas.microsoft.com/office/powerpoint/2010/main" val="2416383464"/>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Blank">
    <p:spTree>
      <p:nvGrpSpPr>
        <p:cNvPr id="1" name=""/>
        <p:cNvGrpSpPr/>
        <p:nvPr/>
      </p:nvGrpSpPr>
      <p:grpSpPr>
        <a:xfrm>
          <a:off x="0" y="0"/>
          <a:ext cx="0" cy="0"/>
          <a:chOff x="0" y="0"/>
          <a:chExt cx="0" cy="0"/>
        </a:xfrm>
      </p:grpSpPr>
      <p:sp>
        <p:nvSpPr>
          <p:cNvPr id="4" name="Date Placeholder 3">
            <a:extLst>
              <a:ext uri="{FF2B5EF4-FFF2-40B4-BE49-F238E27FC236}">
                <a16:creationId xmlns:a16="http://schemas.microsoft.com/office/drawing/2014/main" id="{26C3FA1F-A845-4472-9CCC-79C68B0772CE}"/>
              </a:ext>
            </a:extLst>
          </p:cNvPr>
          <p:cNvSpPr>
            <a:spLocks noGrp="1"/>
          </p:cNvSpPr>
          <p:nvPr>
            <p:ph type="dt" sz="half" idx="10"/>
          </p:nvPr>
        </p:nvSpPr>
        <p:spPr/>
        <p:txBody>
          <a:bodyPr/>
          <a:lstStyle/>
          <a:p>
            <a:pPr marL="0" marR="0" lvl="0" indent="0" algn="l" defTabSz="914377" rtl="0" eaLnBrk="1" fontAlgn="base" latinLnBrk="0" hangingPunct="1">
              <a:lnSpc>
                <a:spcPct val="100000"/>
              </a:lnSpc>
              <a:spcBef>
                <a:spcPct val="0"/>
              </a:spcBef>
              <a:spcAft>
                <a:spcPct val="0"/>
              </a:spcAft>
              <a:buClrTx/>
              <a:buSzTx/>
              <a:buFontTx/>
              <a:buNone/>
              <a:tabLst/>
              <a:defRPr/>
            </a:pPr>
            <a:endParaRPr kumimoji="0" lang="en-GB" sz="675" b="0" i="0" u="none" strike="noStrike" kern="1200" cap="none" spc="0" normalizeH="0" baseline="0" noProof="0">
              <a:ln>
                <a:noFill/>
              </a:ln>
              <a:solidFill>
                <a:srgbClr val="000000"/>
              </a:solidFill>
              <a:effectLst/>
              <a:uLnTx/>
              <a:uFillTx/>
              <a:latin typeface="Arial"/>
              <a:ea typeface="+mn-ea"/>
              <a:cs typeface="+mn-cs"/>
            </a:endParaRPr>
          </a:p>
        </p:txBody>
      </p:sp>
      <p:sp>
        <p:nvSpPr>
          <p:cNvPr id="5" name="Footer Placeholder 4">
            <a:extLst>
              <a:ext uri="{FF2B5EF4-FFF2-40B4-BE49-F238E27FC236}">
                <a16:creationId xmlns:a16="http://schemas.microsoft.com/office/drawing/2014/main" id="{2B4D1304-0285-4ECA-BFD4-4286C354030A}"/>
              </a:ext>
            </a:extLst>
          </p:cNvPr>
          <p:cNvSpPr>
            <a:spLocks noGrp="1"/>
          </p:cNvSpPr>
          <p:nvPr>
            <p:ph type="ftr" sz="quarter" idx="11"/>
          </p:nvPr>
        </p:nvSpPr>
        <p:spPr/>
        <p:txBody>
          <a:bodyPr/>
          <a:lstStyle/>
          <a:p>
            <a:pPr marL="0" marR="0" lvl="0" indent="0" algn="ctr" defTabSz="914377" rtl="0" eaLnBrk="1" fontAlgn="base" latinLnBrk="0" hangingPunct="1">
              <a:lnSpc>
                <a:spcPct val="100000"/>
              </a:lnSpc>
              <a:spcBef>
                <a:spcPct val="0"/>
              </a:spcBef>
              <a:spcAft>
                <a:spcPct val="0"/>
              </a:spcAft>
              <a:buClrTx/>
              <a:buSzTx/>
              <a:buFontTx/>
              <a:buNone/>
              <a:tabLst/>
              <a:defRPr/>
            </a:pPr>
            <a:endParaRPr kumimoji="0" lang="en-GB" sz="675" b="0" i="0" u="none" strike="noStrike" kern="1200" cap="none" spc="0" normalizeH="0" baseline="0" noProof="0">
              <a:ln>
                <a:noFill/>
              </a:ln>
              <a:solidFill>
                <a:srgbClr val="000000"/>
              </a:solidFill>
              <a:effectLst/>
              <a:uLnTx/>
              <a:uFillTx/>
              <a:latin typeface="Arial"/>
              <a:ea typeface="+mn-ea"/>
              <a:cs typeface="+mn-cs"/>
            </a:endParaRPr>
          </a:p>
        </p:txBody>
      </p:sp>
      <p:sp>
        <p:nvSpPr>
          <p:cNvPr id="6" name="Slide Number Placeholder 5">
            <a:extLst>
              <a:ext uri="{FF2B5EF4-FFF2-40B4-BE49-F238E27FC236}">
                <a16:creationId xmlns:a16="http://schemas.microsoft.com/office/drawing/2014/main" id="{C087EC8F-E4E5-4461-ABCB-AB926E451749}"/>
              </a:ext>
            </a:extLst>
          </p:cNvPr>
          <p:cNvSpPr>
            <a:spLocks noGrp="1"/>
          </p:cNvSpPr>
          <p:nvPr>
            <p:ph type="sldNum" sz="quarter" idx="12"/>
          </p:nvPr>
        </p:nvSpPr>
        <p:spPr/>
        <p:txBody>
          <a:bodyPr/>
          <a:lstStyle/>
          <a:p>
            <a:pPr marL="0" marR="0" lvl="0" indent="0" algn="r" defTabSz="914377" rtl="0" eaLnBrk="1" fontAlgn="base" latinLnBrk="0" hangingPunct="1">
              <a:lnSpc>
                <a:spcPct val="100000"/>
              </a:lnSpc>
              <a:spcBef>
                <a:spcPct val="0"/>
              </a:spcBef>
              <a:spcAft>
                <a:spcPct val="0"/>
              </a:spcAft>
              <a:buClrTx/>
              <a:buSzTx/>
              <a:buFontTx/>
              <a:buNone/>
              <a:tabLst/>
              <a:defRPr/>
            </a:pPr>
            <a:fld id="{4842CEEE-46D8-4902-AD29-CBFFF8B3C125}" type="slidenum">
              <a:rPr kumimoji="0" lang="en-GB" sz="675" b="0" i="0" u="none" strike="noStrike" kern="1200" cap="none" spc="0" normalizeH="0" baseline="0" noProof="0" smtClean="0">
                <a:ln>
                  <a:noFill/>
                </a:ln>
                <a:solidFill>
                  <a:srgbClr val="000000"/>
                </a:solidFill>
                <a:effectLst/>
                <a:uLnTx/>
                <a:uFillTx/>
                <a:latin typeface="Arial"/>
                <a:ea typeface="+mn-ea"/>
                <a:cs typeface="+mn-cs"/>
              </a:rPr>
              <a:pPr marL="0" marR="0" lvl="0" indent="0" algn="r" defTabSz="914377" rtl="0" eaLnBrk="1" fontAlgn="base" latinLnBrk="0" hangingPunct="1">
                <a:lnSpc>
                  <a:spcPct val="100000"/>
                </a:lnSpc>
                <a:spcBef>
                  <a:spcPct val="0"/>
                </a:spcBef>
                <a:spcAft>
                  <a:spcPct val="0"/>
                </a:spcAft>
                <a:buClrTx/>
                <a:buSzTx/>
                <a:buFontTx/>
                <a:buNone/>
                <a:tabLst/>
                <a:defRPr/>
              </a:pPr>
              <a:t>‹#›</a:t>
            </a:fld>
            <a:endParaRPr kumimoji="0" lang="en-GB" sz="675" b="0" i="0" u="none" strike="noStrike" kern="1200" cap="none" spc="0" normalizeH="0" baseline="0" noProof="0">
              <a:ln>
                <a:noFill/>
              </a:ln>
              <a:solidFill>
                <a:srgbClr val="000000"/>
              </a:solidFill>
              <a:effectLst/>
              <a:uLnTx/>
              <a:uFillTx/>
              <a:latin typeface="Arial"/>
              <a:ea typeface="+mn-ea"/>
              <a:cs typeface="+mn-cs"/>
            </a:endParaRPr>
          </a:p>
        </p:txBody>
      </p:sp>
      <p:sp>
        <p:nvSpPr>
          <p:cNvPr id="2" name="Rectangle 1">
            <a:extLst>
              <a:ext uri="{FF2B5EF4-FFF2-40B4-BE49-F238E27FC236}">
                <a16:creationId xmlns:a16="http://schemas.microsoft.com/office/drawing/2014/main" id="{8B1C19FB-182F-456C-9758-0F1332559460}"/>
              </a:ext>
            </a:extLst>
          </p:cNvPr>
          <p:cNvSpPr/>
          <p:nvPr userDrawn="1"/>
        </p:nvSpPr>
        <p:spPr>
          <a:xfrm>
            <a:off x="0" y="0"/>
            <a:ext cx="12192000" cy="68580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FFFFFF"/>
              </a:solidFill>
              <a:effectLst/>
              <a:uLnTx/>
              <a:uFillTx/>
              <a:latin typeface="Arial"/>
              <a:ea typeface="+mn-ea"/>
              <a:cs typeface="+mn-cs"/>
            </a:endParaRPr>
          </a:p>
        </p:txBody>
      </p:sp>
      <p:sp>
        <p:nvSpPr>
          <p:cNvPr id="7" name="Rectangle 6">
            <a:extLst>
              <a:ext uri="{FF2B5EF4-FFF2-40B4-BE49-F238E27FC236}">
                <a16:creationId xmlns:a16="http://schemas.microsoft.com/office/drawing/2014/main" id="{6731C5EB-094E-4C53-8DA7-71DBA860C3F4}"/>
              </a:ext>
            </a:extLst>
          </p:cNvPr>
          <p:cNvSpPr/>
          <p:nvPr userDrawn="1"/>
        </p:nvSpPr>
        <p:spPr>
          <a:xfrm>
            <a:off x="0" y="0"/>
            <a:ext cx="12192000" cy="6858000"/>
          </a:xfrm>
          <a:prstGeom prst="rect">
            <a:avLst/>
          </a:prstGeom>
          <a:solidFill>
            <a:schemeClr val="accent5">
              <a:lumMod val="20000"/>
              <a:lumOff val="80000"/>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FFFFFF"/>
              </a:solidFill>
              <a:effectLst/>
              <a:uLnTx/>
              <a:uFillTx/>
              <a:latin typeface="Arial"/>
              <a:ea typeface="+mn-ea"/>
              <a:cs typeface="+mn-cs"/>
            </a:endParaRPr>
          </a:p>
        </p:txBody>
      </p:sp>
    </p:spTree>
    <p:extLst>
      <p:ext uri="{BB962C8B-B14F-4D97-AF65-F5344CB8AC3E}">
        <p14:creationId xmlns:p14="http://schemas.microsoft.com/office/powerpoint/2010/main" val="3766879634"/>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matchingName="Title and Content" type="obj">
  <p:cSld name="Title and Content">
    <p:spTree>
      <p:nvGrpSpPr>
        <p:cNvPr id="1" name="Shape 15"/>
        <p:cNvGrpSpPr/>
        <p:nvPr/>
      </p:nvGrpSpPr>
      <p:grpSpPr>
        <a:xfrm>
          <a:off x="0" y="0"/>
          <a:ext cx="0" cy="0"/>
          <a:chOff x="0" y="0"/>
          <a:chExt cx="0" cy="0"/>
        </a:xfrm>
      </p:grpSpPr>
      <p:sp>
        <p:nvSpPr>
          <p:cNvPr id="16" name="Google Shape;16;p23"/>
          <p:cNvSpPr txBox="1">
            <a:spLocks noGrp="1"/>
          </p:cNvSpPr>
          <p:nvPr>
            <p:ph type="title"/>
          </p:nvPr>
        </p:nvSpPr>
        <p:spPr>
          <a:xfrm>
            <a:off x="601035" y="430660"/>
            <a:ext cx="10972800" cy="982117"/>
          </a:xfrm>
          <a:prstGeom prst="rect">
            <a:avLst/>
          </a:prstGeom>
          <a:noFill/>
          <a:ln>
            <a:noFill/>
          </a:ln>
        </p:spPr>
        <p:txBody>
          <a:bodyPr spcFirstLastPara="1" wrap="square" lIns="91425" tIns="45700" rIns="91425" bIns="45700" anchor="t" anchorCtr="0">
            <a:normAutofit/>
          </a:bodyPr>
          <a:lstStyle>
            <a:lvl1pPr lvl="0" algn="l">
              <a:lnSpc>
                <a:spcPct val="90000"/>
              </a:lnSpc>
              <a:spcBef>
                <a:spcPts val="0"/>
              </a:spcBef>
              <a:spcAft>
                <a:spcPts val="0"/>
              </a:spcAft>
              <a:buClr>
                <a:srgbClr val="585858"/>
              </a:buClr>
              <a:buSzPts val="3600"/>
              <a:buFont typeface="Century Gothic"/>
              <a:buNone/>
              <a:defRPr>
                <a:solidFill>
                  <a:srgbClr val="585858"/>
                </a:solidFill>
                <a:latin typeface="Century Gothic"/>
                <a:ea typeface="Century Gothic"/>
                <a:cs typeface="Century Gothic"/>
                <a:sym typeface="Century Gothic"/>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7" name="Google Shape;17;p23"/>
          <p:cNvSpPr txBox="1">
            <a:spLocks noGrp="1"/>
          </p:cNvSpPr>
          <p:nvPr>
            <p:ph type="body" idx="1"/>
          </p:nvPr>
        </p:nvSpPr>
        <p:spPr>
          <a:xfrm>
            <a:off x="609600" y="1556792"/>
            <a:ext cx="10972800" cy="3888432"/>
          </a:xfrm>
          <a:prstGeom prst="rect">
            <a:avLst/>
          </a:prstGeom>
          <a:noFill/>
          <a:ln>
            <a:noFill/>
          </a:ln>
        </p:spPr>
        <p:txBody>
          <a:bodyPr spcFirstLastPara="1" wrap="square" lIns="91425" tIns="45700" rIns="91425" bIns="45700" anchor="t" anchorCtr="0">
            <a:normAutofit/>
          </a:bodyPr>
          <a:lstStyle>
            <a:lvl1pPr marL="457200" lvl="0" indent="-381000" algn="l">
              <a:lnSpc>
                <a:spcPct val="90000"/>
              </a:lnSpc>
              <a:spcBef>
                <a:spcPts val="1000"/>
              </a:spcBef>
              <a:spcAft>
                <a:spcPts val="0"/>
              </a:spcAft>
              <a:buClr>
                <a:srgbClr val="585858"/>
              </a:buClr>
              <a:buSzPts val="2400"/>
              <a:buFont typeface="Arial"/>
              <a:buChar char="•"/>
              <a:defRPr sz="2400">
                <a:solidFill>
                  <a:srgbClr val="585858"/>
                </a:solidFill>
                <a:latin typeface="Arial"/>
                <a:ea typeface="Arial"/>
                <a:cs typeface="Arial"/>
                <a:sym typeface="Arial"/>
              </a:defRPr>
            </a:lvl1pPr>
            <a:lvl2pPr marL="914400" lvl="1" indent="-355600" algn="l">
              <a:lnSpc>
                <a:spcPct val="90000"/>
              </a:lnSpc>
              <a:spcBef>
                <a:spcPts val="500"/>
              </a:spcBef>
              <a:spcAft>
                <a:spcPts val="0"/>
              </a:spcAft>
              <a:buClr>
                <a:srgbClr val="585858"/>
              </a:buClr>
              <a:buSzPts val="2000"/>
              <a:buFont typeface="Arial"/>
              <a:buChar char="•"/>
              <a:defRPr sz="2000">
                <a:solidFill>
                  <a:srgbClr val="585858"/>
                </a:solidFill>
                <a:latin typeface="Arial"/>
                <a:ea typeface="Arial"/>
                <a:cs typeface="Arial"/>
                <a:sym typeface="Arial"/>
              </a:defRPr>
            </a:lvl2pPr>
            <a:lvl3pPr marL="1371600" lvl="2" indent="-342900" algn="l">
              <a:lnSpc>
                <a:spcPct val="90000"/>
              </a:lnSpc>
              <a:spcBef>
                <a:spcPts val="500"/>
              </a:spcBef>
              <a:spcAft>
                <a:spcPts val="0"/>
              </a:spcAft>
              <a:buClr>
                <a:srgbClr val="585858"/>
              </a:buClr>
              <a:buSzPts val="1800"/>
              <a:buFont typeface="Arial"/>
              <a:buChar char="•"/>
              <a:defRPr sz="1800">
                <a:solidFill>
                  <a:srgbClr val="585858"/>
                </a:solidFill>
                <a:latin typeface="Arial"/>
                <a:ea typeface="Arial"/>
                <a:cs typeface="Arial"/>
                <a:sym typeface="Arial"/>
              </a:defRPr>
            </a:lvl3pPr>
            <a:lvl4pPr marL="1828800" lvl="3" indent="-330200" algn="l">
              <a:lnSpc>
                <a:spcPct val="90000"/>
              </a:lnSpc>
              <a:spcBef>
                <a:spcPts val="500"/>
              </a:spcBef>
              <a:spcAft>
                <a:spcPts val="0"/>
              </a:spcAft>
              <a:buClr>
                <a:srgbClr val="585858"/>
              </a:buClr>
              <a:buSzPts val="1600"/>
              <a:buFont typeface="Arial"/>
              <a:buChar char="•"/>
              <a:defRPr sz="1600">
                <a:solidFill>
                  <a:srgbClr val="585858"/>
                </a:solidFill>
                <a:latin typeface="Arial"/>
                <a:ea typeface="Arial"/>
                <a:cs typeface="Arial"/>
                <a:sym typeface="Arial"/>
              </a:defRPr>
            </a:lvl4pPr>
            <a:lvl5pPr marL="2286000" lvl="4" indent="-330200" algn="l">
              <a:lnSpc>
                <a:spcPct val="90000"/>
              </a:lnSpc>
              <a:spcBef>
                <a:spcPts val="500"/>
              </a:spcBef>
              <a:spcAft>
                <a:spcPts val="0"/>
              </a:spcAft>
              <a:buClr>
                <a:srgbClr val="585858"/>
              </a:buClr>
              <a:buSzPts val="1600"/>
              <a:buFont typeface="Arial"/>
              <a:buChar char="•"/>
              <a:defRPr sz="1600">
                <a:solidFill>
                  <a:srgbClr val="585858"/>
                </a:solidFill>
                <a:latin typeface="Arial"/>
                <a:ea typeface="Arial"/>
                <a:cs typeface="Arial"/>
                <a:sym typeface="Arial"/>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18" name="Google Shape;18;p23"/>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Clr>
                <a:srgbClr val="989898"/>
              </a:buClr>
              <a:buSzPts val="1200"/>
              <a:buFont typeface="Arial"/>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pPr marL="0" marR="0" lvl="0" indent="0" algn="ctr" defTabSz="914400" rtl="0" eaLnBrk="1" fontAlgn="auto" latinLnBrk="0" hangingPunct="1">
              <a:lnSpc>
                <a:spcPct val="100000"/>
              </a:lnSpc>
              <a:spcBef>
                <a:spcPts val="0"/>
              </a:spcBef>
              <a:spcAft>
                <a:spcPts val="0"/>
              </a:spcAft>
              <a:buClr>
                <a:srgbClr val="989898"/>
              </a:buClr>
              <a:buSzPts val="1200"/>
              <a:buFont typeface="Arial"/>
              <a:buNone/>
              <a:tabLst/>
              <a:defRPr/>
            </a:pPr>
            <a:endParaRPr kumimoji="0" sz="1200" b="0" i="0" u="none" strike="noStrike" kern="0" cap="none" spc="0" normalizeH="0" baseline="0" noProof="0">
              <a:ln>
                <a:noFill/>
              </a:ln>
              <a:solidFill>
                <a:srgbClr val="989898"/>
              </a:solidFill>
              <a:effectLst/>
              <a:uLnTx/>
              <a:uFillTx/>
              <a:latin typeface="Arial"/>
              <a:cs typeface="Arial"/>
              <a:sym typeface="Arial"/>
            </a:endParaRPr>
          </a:p>
        </p:txBody>
      </p:sp>
      <p:sp>
        <p:nvSpPr>
          <p:cNvPr id="19" name="Google Shape;19;p23"/>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628C"/>
              </a:buClr>
              <a:buSzPts val="1200"/>
              <a:buFont typeface="Arial"/>
              <a:buNone/>
              <a:defRPr sz="1200" b="0" i="0" u="none" strike="noStrike" cap="none">
                <a:solidFill>
                  <a:srgbClr val="989898"/>
                </a:solidFill>
                <a:latin typeface="Arial"/>
                <a:ea typeface="Arial"/>
                <a:cs typeface="Arial"/>
                <a:sym typeface="Arial"/>
              </a:defRPr>
            </a:lvl1pPr>
            <a:lvl2pPr marL="0" marR="0" lvl="1" indent="0" algn="r">
              <a:lnSpc>
                <a:spcPct val="100000"/>
              </a:lnSpc>
              <a:spcBef>
                <a:spcPts val="0"/>
              </a:spcBef>
              <a:spcAft>
                <a:spcPts val="0"/>
              </a:spcAft>
              <a:buClr>
                <a:srgbClr val="00628C"/>
              </a:buClr>
              <a:buSzPts val="1200"/>
              <a:buFont typeface="Arial"/>
              <a:buNone/>
              <a:defRPr sz="1200" b="0" i="0" u="none" strike="noStrike" cap="none">
                <a:solidFill>
                  <a:srgbClr val="989898"/>
                </a:solidFill>
                <a:latin typeface="Arial"/>
                <a:ea typeface="Arial"/>
                <a:cs typeface="Arial"/>
                <a:sym typeface="Arial"/>
              </a:defRPr>
            </a:lvl2pPr>
            <a:lvl3pPr marL="0" marR="0" lvl="2" indent="0" algn="r">
              <a:lnSpc>
                <a:spcPct val="100000"/>
              </a:lnSpc>
              <a:spcBef>
                <a:spcPts val="0"/>
              </a:spcBef>
              <a:spcAft>
                <a:spcPts val="0"/>
              </a:spcAft>
              <a:buClr>
                <a:srgbClr val="00628C"/>
              </a:buClr>
              <a:buSzPts val="1200"/>
              <a:buFont typeface="Arial"/>
              <a:buNone/>
              <a:defRPr sz="1200" b="0" i="0" u="none" strike="noStrike" cap="none">
                <a:solidFill>
                  <a:srgbClr val="989898"/>
                </a:solidFill>
                <a:latin typeface="Arial"/>
                <a:ea typeface="Arial"/>
                <a:cs typeface="Arial"/>
                <a:sym typeface="Arial"/>
              </a:defRPr>
            </a:lvl3pPr>
            <a:lvl4pPr marL="0" marR="0" lvl="3" indent="0" algn="r">
              <a:lnSpc>
                <a:spcPct val="100000"/>
              </a:lnSpc>
              <a:spcBef>
                <a:spcPts val="0"/>
              </a:spcBef>
              <a:spcAft>
                <a:spcPts val="0"/>
              </a:spcAft>
              <a:buClr>
                <a:srgbClr val="00628C"/>
              </a:buClr>
              <a:buSzPts val="1200"/>
              <a:buFont typeface="Arial"/>
              <a:buNone/>
              <a:defRPr sz="1200" b="0" i="0" u="none" strike="noStrike" cap="none">
                <a:solidFill>
                  <a:srgbClr val="989898"/>
                </a:solidFill>
                <a:latin typeface="Arial"/>
                <a:ea typeface="Arial"/>
                <a:cs typeface="Arial"/>
                <a:sym typeface="Arial"/>
              </a:defRPr>
            </a:lvl4pPr>
            <a:lvl5pPr marL="0" marR="0" lvl="4" indent="0" algn="r">
              <a:lnSpc>
                <a:spcPct val="100000"/>
              </a:lnSpc>
              <a:spcBef>
                <a:spcPts val="0"/>
              </a:spcBef>
              <a:spcAft>
                <a:spcPts val="0"/>
              </a:spcAft>
              <a:buClr>
                <a:srgbClr val="00628C"/>
              </a:buClr>
              <a:buSzPts val="1200"/>
              <a:buFont typeface="Arial"/>
              <a:buNone/>
              <a:defRPr sz="1200" b="0" i="0" u="none" strike="noStrike" cap="none">
                <a:solidFill>
                  <a:srgbClr val="989898"/>
                </a:solidFill>
                <a:latin typeface="Arial"/>
                <a:ea typeface="Arial"/>
                <a:cs typeface="Arial"/>
                <a:sym typeface="Arial"/>
              </a:defRPr>
            </a:lvl5pPr>
            <a:lvl6pPr marL="0" marR="0" lvl="5" indent="0" algn="r">
              <a:lnSpc>
                <a:spcPct val="100000"/>
              </a:lnSpc>
              <a:spcBef>
                <a:spcPts val="0"/>
              </a:spcBef>
              <a:spcAft>
                <a:spcPts val="0"/>
              </a:spcAft>
              <a:buClr>
                <a:srgbClr val="00628C"/>
              </a:buClr>
              <a:buSzPts val="1200"/>
              <a:buFont typeface="Arial"/>
              <a:buNone/>
              <a:defRPr sz="1200" b="0" i="0" u="none" strike="noStrike" cap="none">
                <a:solidFill>
                  <a:srgbClr val="989898"/>
                </a:solidFill>
                <a:latin typeface="Arial"/>
                <a:ea typeface="Arial"/>
                <a:cs typeface="Arial"/>
                <a:sym typeface="Arial"/>
              </a:defRPr>
            </a:lvl6pPr>
            <a:lvl7pPr marL="0" marR="0" lvl="6" indent="0" algn="r">
              <a:lnSpc>
                <a:spcPct val="100000"/>
              </a:lnSpc>
              <a:spcBef>
                <a:spcPts val="0"/>
              </a:spcBef>
              <a:spcAft>
                <a:spcPts val="0"/>
              </a:spcAft>
              <a:buClr>
                <a:srgbClr val="00628C"/>
              </a:buClr>
              <a:buSzPts val="1200"/>
              <a:buFont typeface="Arial"/>
              <a:buNone/>
              <a:defRPr sz="1200" b="0" i="0" u="none" strike="noStrike" cap="none">
                <a:solidFill>
                  <a:srgbClr val="989898"/>
                </a:solidFill>
                <a:latin typeface="Arial"/>
                <a:ea typeface="Arial"/>
                <a:cs typeface="Arial"/>
                <a:sym typeface="Arial"/>
              </a:defRPr>
            </a:lvl7pPr>
            <a:lvl8pPr marL="0" marR="0" lvl="7" indent="0" algn="r">
              <a:lnSpc>
                <a:spcPct val="100000"/>
              </a:lnSpc>
              <a:spcBef>
                <a:spcPts val="0"/>
              </a:spcBef>
              <a:spcAft>
                <a:spcPts val="0"/>
              </a:spcAft>
              <a:buClr>
                <a:srgbClr val="00628C"/>
              </a:buClr>
              <a:buSzPts val="1200"/>
              <a:buFont typeface="Arial"/>
              <a:buNone/>
              <a:defRPr sz="1200" b="0" i="0" u="none" strike="noStrike" cap="none">
                <a:solidFill>
                  <a:srgbClr val="989898"/>
                </a:solidFill>
                <a:latin typeface="Arial"/>
                <a:ea typeface="Arial"/>
                <a:cs typeface="Arial"/>
                <a:sym typeface="Arial"/>
              </a:defRPr>
            </a:lvl8pPr>
            <a:lvl9pPr marL="0" marR="0" lvl="8" indent="0" algn="r">
              <a:lnSpc>
                <a:spcPct val="100000"/>
              </a:lnSpc>
              <a:spcBef>
                <a:spcPts val="0"/>
              </a:spcBef>
              <a:spcAft>
                <a:spcPts val="0"/>
              </a:spcAft>
              <a:buClr>
                <a:srgbClr val="00628C"/>
              </a:buClr>
              <a:buSzPts val="1200"/>
              <a:buFont typeface="Arial"/>
              <a:buNone/>
              <a:defRPr sz="1200" b="0" i="0" u="none" strike="noStrike" cap="none">
                <a:solidFill>
                  <a:srgbClr val="989898"/>
                </a:solidFill>
                <a:latin typeface="Arial"/>
                <a:ea typeface="Arial"/>
                <a:cs typeface="Arial"/>
                <a:sym typeface="Arial"/>
              </a:defRPr>
            </a:lvl9pPr>
          </a:lstStyle>
          <a:p>
            <a:pPr marL="0" marR="0" lvl="0" indent="-76200" algn="r" defTabSz="914400" rtl="0" eaLnBrk="1" fontAlgn="auto" latinLnBrk="0" hangingPunct="1">
              <a:lnSpc>
                <a:spcPct val="100000"/>
              </a:lnSpc>
              <a:spcBef>
                <a:spcPts val="0"/>
              </a:spcBef>
              <a:spcAft>
                <a:spcPts val="0"/>
              </a:spcAft>
              <a:buClr>
                <a:srgbClr val="00628C"/>
              </a:buClr>
              <a:buSzPts val="1200"/>
              <a:buFont typeface="Arial"/>
              <a:buChar char="●"/>
              <a:tabLst/>
              <a:defRPr/>
            </a:pPr>
            <a:fld id="{00000000-1234-1234-1234-123412341234}" type="slidenum">
              <a:rPr kumimoji="0" lang="en-GB" sz="1200" b="0" i="0" u="none" strike="noStrike" kern="0" cap="none" spc="0" normalizeH="0" baseline="0" noProof="0">
                <a:ln>
                  <a:noFill/>
                </a:ln>
                <a:solidFill>
                  <a:srgbClr val="989898"/>
                </a:solidFill>
                <a:effectLst/>
                <a:uLnTx/>
                <a:uFillTx/>
                <a:latin typeface="Arial"/>
                <a:cs typeface="Arial"/>
                <a:sym typeface="Arial"/>
              </a:rPr>
              <a:pPr marL="0" marR="0" lvl="0" indent="-76200" algn="r" defTabSz="914400" rtl="0" eaLnBrk="1" fontAlgn="auto" latinLnBrk="0" hangingPunct="1">
                <a:lnSpc>
                  <a:spcPct val="100000"/>
                </a:lnSpc>
                <a:spcBef>
                  <a:spcPts val="0"/>
                </a:spcBef>
                <a:spcAft>
                  <a:spcPts val="0"/>
                </a:spcAft>
                <a:buClr>
                  <a:srgbClr val="00628C"/>
                </a:buClr>
                <a:buSzPts val="1200"/>
                <a:buFont typeface="Arial"/>
                <a:buChar char="●"/>
                <a:tabLst/>
                <a:defRPr/>
              </a:pPr>
              <a:t>‹#›</a:t>
            </a:fld>
            <a:endParaRPr kumimoji="0" sz="1200" b="0" i="0" u="none" strike="noStrike" kern="0" cap="none" spc="0" normalizeH="0" baseline="0" noProof="0">
              <a:ln>
                <a:noFill/>
              </a:ln>
              <a:solidFill>
                <a:srgbClr val="989898"/>
              </a:solidFill>
              <a:effectLst/>
              <a:uLnTx/>
              <a:uFillTx/>
              <a:latin typeface="Arial"/>
              <a:cs typeface="Arial"/>
              <a:sym typeface="Arial"/>
            </a:endParaRPr>
          </a:p>
        </p:txBody>
      </p:sp>
      <p:sp>
        <p:nvSpPr>
          <p:cNvPr id="20" name="Google Shape;20;p23"/>
          <p:cNvSpPr txBox="1"/>
          <p:nvPr/>
        </p:nvSpPr>
        <p:spPr>
          <a:xfrm>
            <a:off x="120161" y="6452745"/>
            <a:ext cx="2743200" cy="365125"/>
          </a:xfrm>
          <a:prstGeom prst="rect">
            <a:avLst/>
          </a:prstGeom>
          <a:noFill/>
          <a:ln>
            <a:noFill/>
          </a:ln>
        </p:spPr>
        <p:txBody>
          <a:bodyPr spcFirstLastPara="1" wrap="square" lIns="91425" tIns="45700" rIns="91425" bIns="45700" anchor="ctr" anchorCtr="0">
            <a:noAutofit/>
          </a:bodyPr>
          <a:lstStyle/>
          <a:p>
            <a:pPr marL="0" marR="0" lvl="0" indent="0" algn="l" defTabSz="914400" rtl="0" eaLnBrk="1" fontAlgn="auto" latinLnBrk="0" hangingPunct="1">
              <a:lnSpc>
                <a:spcPct val="100000"/>
              </a:lnSpc>
              <a:spcBef>
                <a:spcPts val="0"/>
              </a:spcBef>
              <a:spcAft>
                <a:spcPts val="0"/>
              </a:spcAft>
              <a:buClr>
                <a:srgbClr val="00628C"/>
              </a:buClr>
              <a:buSzPts val="1200"/>
              <a:buFont typeface="Century Gothic"/>
              <a:buNone/>
              <a:tabLst/>
              <a:defRPr/>
            </a:pPr>
            <a:r>
              <a:rPr kumimoji="0" lang="en-GB" sz="1200" b="0" i="1" u="none" strike="noStrike" kern="0" cap="none" spc="0" normalizeH="0" baseline="0" noProof="0">
                <a:ln>
                  <a:noFill/>
                </a:ln>
                <a:solidFill>
                  <a:srgbClr val="989898"/>
                </a:solidFill>
                <a:effectLst/>
                <a:uLnTx/>
                <a:uFillTx/>
                <a:latin typeface="Century Gothic"/>
                <a:ea typeface="Century Gothic"/>
                <a:cs typeface="Century Gothic"/>
                <a:sym typeface="Century Gothic"/>
              </a:rPr>
              <a:t>Version 2 (2022)</a:t>
            </a:r>
            <a:endParaRPr kumimoji="0" sz="1200" b="0" i="1" u="none" strike="noStrike" kern="0" cap="none" spc="0" normalizeH="0" baseline="0" noProof="0">
              <a:ln>
                <a:noFill/>
              </a:ln>
              <a:solidFill>
                <a:srgbClr val="989898"/>
              </a:solidFill>
              <a:effectLst/>
              <a:uLnTx/>
              <a:uFillTx/>
              <a:latin typeface="Century Gothic"/>
              <a:ea typeface="Century Gothic"/>
              <a:cs typeface="Century Gothic"/>
              <a:sym typeface="Century Gothic"/>
            </a:endParaRPr>
          </a:p>
        </p:txBody>
      </p:sp>
    </p:spTree>
    <p:extLst>
      <p:ext uri="{BB962C8B-B14F-4D97-AF65-F5344CB8AC3E}">
        <p14:creationId xmlns:p14="http://schemas.microsoft.com/office/powerpoint/2010/main" val="2084342730"/>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matchingName="(CF) Full Bleed Image with Teacher Notes">
  <p:cSld name="(CF) Full Bleed Image with Teacher Notes">
    <p:spTree>
      <p:nvGrpSpPr>
        <p:cNvPr id="1" name="Shape 21"/>
        <p:cNvGrpSpPr/>
        <p:nvPr/>
      </p:nvGrpSpPr>
      <p:grpSpPr>
        <a:xfrm>
          <a:off x="0" y="0"/>
          <a:ext cx="0" cy="0"/>
          <a:chOff x="0" y="0"/>
          <a:chExt cx="0" cy="0"/>
        </a:xfrm>
      </p:grpSpPr>
      <p:sp>
        <p:nvSpPr>
          <p:cNvPr id="22" name="Google Shape;22;p24"/>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pPr marL="0" marR="0" lvl="0" indent="0" algn="l" defTabSz="914400" rtl="0" eaLnBrk="1" fontAlgn="auto" latinLnBrk="0" hangingPunct="1">
              <a:lnSpc>
                <a:spcPct val="100000"/>
              </a:lnSpc>
              <a:spcBef>
                <a:spcPts val="0"/>
              </a:spcBef>
              <a:spcAft>
                <a:spcPts val="0"/>
              </a:spcAft>
              <a:buClr>
                <a:srgbClr val="000000"/>
              </a:buClr>
              <a:buSzPts val="1400"/>
              <a:buFont typeface="Arial"/>
              <a:buNone/>
              <a:tabLst/>
              <a:defRPr/>
            </a:pPr>
            <a:endParaRPr kumimoji="0" sz="1200" b="0" i="0" u="none" strike="noStrike" kern="0" cap="none" spc="0" normalizeH="0" baseline="0" noProof="0">
              <a:ln>
                <a:noFill/>
              </a:ln>
              <a:solidFill>
                <a:srgbClr val="989898"/>
              </a:solidFill>
              <a:effectLst/>
              <a:uLnTx/>
              <a:uFillTx/>
              <a:latin typeface="Arial"/>
              <a:cs typeface="Arial"/>
              <a:sym typeface="Arial"/>
            </a:endParaRPr>
          </a:p>
        </p:txBody>
      </p:sp>
      <p:sp>
        <p:nvSpPr>
          <p:cNvPr id="23" name="Google Shape;23;p24"/>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Clr>
                <a:srgbClr val="989898"/>
              </a:buClr>
              <a:buSzPts val="18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pPr marL="0" marR="0" lvl="0" indent="0" algn="ctr" defTabSz="914400" rtl="0" eaLnBrk="1" fontAlgn="auto" latinLnBrk="0" hangingPunct="1">
              <a:lnSpc>
                <a:spcPct val="100000"/>
              </a:lnSpc>
              <a:spcBef>
                <a:spcPts val="0"/>
              </a:spcBef>
              <a:spcAft>
                <a:spcPts val="0"/>
              </a:spcAft>
              <a:buClr>
                <a:srgbClr val="989898"/>
              </a:buClr>
              <a:buSzPts val="1800"/>
              <a:buFont typeface="Arial"/>
              <a:buNone/>
              <a:tabLst/>
              <a:defRPr/>
            </a:pPr>
            <a:endParaRPr kumimoji="0" sz="1200" b="0" i="0" u="none" strike="noStrike" kern="0" cap="none" spc="0" normalizeH="0" baseline="0" noProof="0">
              <a:ln>
                <a:noFill/>
              </a:ln>
              <a:solidFill>
                <a:srgbClr val="989898"/>
              </a:solidFill>
              <a:effectLst/>
              <a:uLnTx/>
              <a:uFillTx/>
              <a:latin typeface="Arial"/>
              <a:cs typeface="Arial"/>
              <a:sym typeface="Arial"/>
            </a:endParaRPr>
          </a:p>
        </p:txBody>
      </p:sp>
      <p:sp>
        <p:nvSpPr>
          <p:cNvPr id="24" name="Google Shape;24;p24"/>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675"/>
              <a:buFont typeface="Calibri"/>
              <a:buNone/>
              <a:defRPr sz="675" b="0" i="0" u="none" strike="noStrike" cap="none">
                <a:solidFill>
                  <a:srgbClr val="000000"/>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675"/>
              <a:buFont typeface="Calibri"/>
              <a:buNone/>
              <a:defRPr sz="675" b="0" i="0" u="none" strike="noStrike" cap="none">
                <a:solidFill>
                  <a:srgbClr val="000000"/>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675"/>
              <a:buFont typeface="Calibri"/>
              <a:buNone/>
              <a:defRPr sz="675" b="0" i="0" u="none" strike="noStrike" cap="none">
                <a:solidFill>
                  <a:srgbClr val="000000"/>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675"/>
              <a:buFont typeface="Calibri"/>
              <a:buNone/>
              <a:defRPr sz="675" b="0" i="0" u="none" strike="noStrike" cap="none">
                <a:solidFill>
                  <a:srgbClr val="000000"/>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675"/>
              <a:buFont typeface="Calibri"/>
              <a:buNone/>
              <a:defRPr sz="675" b="0" i="0" u="none" strike="noStrike" cap="none">
                <a:solidFill>
                  <a:srgbClr val="000000"/>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675"/>
              <a:buFont typeface="Calibri"/>
              <a:buNone/>
              <a:defRPr sz="675" b="0" i="0" u="none" strike="noStrike" cap="none">
                <a:solidFill>
                  <a:srgbClr val="000000"/>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675"/>
              <a:buFont typeface="Calibri"/>
              <a:buNone/>
              <a:defRPr sz="675" b="0" i="0" u="none" strike="noStrike" cap="none">
                <a:solidFill>
                  <a:srgbClr val="000000"/>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675"/>
              <a:buFont typeface="Calibri"/>
              <a:buNone/>
              <a:defRPr sz="675" b="0" i="0" u="none" strike="noStrike" cap="none">
                <a:solidFill>
                  <a:srgbClr val="000000"/>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675"/>
              <a:buFont typeface="Calibri"/>
              <a:buNone/>
              <a:defRPr sz="675" b="0" i="0" u="none" strike="noStrike" cap="none">
                <a:solidFill>
                  <a:srgbClr val="000000"/>
                </a:solidFill>
                <a:latin typeface="Calibri"/>
                <a:ea typeface="Calibri"/>
                <a:cs typeface="Calibri"/>
                <a:sym typeface="Calibri"/>
              </a:defRPr>
            </a:lvl9pPr>
          </a:lstStyle>
          <a:p>
            <a:pPr marL="0" marR="0" lvl="0" indent="0" algn="r" defTabSz="914400" rtl="0" eaLnBrk="1" fontAlgn="auto" latinLnBrk="0" hangingPunct="1">
              <a:lnSpc>
                <a:spcPct val="100000"/>
              </a:lnSpc>
              <a:spcBef>
                <a:spcPts val="0"/>
              </a:spcBef>
              <a:spcAft>
                <a:spcPts val="0"/>
              </a:spcAft>
              <a:buClr>
                <a:srgbClr val="000000"/>
              </a:buClr>
              <a:buSzPts val="675"/>
              <a:buFont typeface="Calibri"/>
              <a:buNone/>
              <a:tabLst/>
              <a:defRPr/>
            </a:pPr>
            <a:fld id="{00000000-1234-1234-1234-123412341234}" type="slidenum">
              <a:rPr kumimoji="0" lang="en-GB" sz="675" b="0" i="0" u="none" strike="noStrike" kern="0" cap="none" spc="0" normalizeH="0" baseline="0" noProof="0">
                <a:ln>
                  <a:noFill/>
                </a:ln>
                <a:solidFill>
                  <a:srgbClr val="000000"/>
                </a:solidFill>
                <a:effectLst/>
                <a:uLnTx/>
                <a:uFillTx/>
                <a:latin typeface="Calibri"/>
                <a:cs typeface="Calibri"/>
                <a:sym typeface="Calibri"/>
              </a:rPr>
              <a:pPr marL="0" marR="0" lvl="0" indent="0" algn="r" defTabSz="914400" rtl="0" eaLnBrk="1" fontAlgn="auto" latinLnBrk="0" hangingPunct="1">
                <a:lnSpc>
                  <a:spcPct val="100000"/>
                </a:lnSpc>
                <a:spcBef>
                  <a:spcPts val="0"/>
                </a:spcBef>
                <a:spcAft>
                  <a:spcPts val="0"/>
                </a:spcAft>
                <a:buClr>
                  <a:srgbClr val="000000"/>
                </a:buClr>
                <a:buSzPts val="675"/>
                <a:buFont typeface="Calibri"/>
                <a:buNone/>
                <a:tabLst/>
                <a:defRPr/>
              </a:pPr>
              <a:t>‹#›</a:t>
            </a:fld>
            <a:endParaRPr kumimoji="0" sz="675" b="0" i="0" u="none" strike="noStrike" kern="0" cap="none" spc="0" normalizeH="0" baseline="0" noProof="0">
              <a:ln>
                <a:noFill/>
              </a:ln>
              <a:solidFill>
                <a:srgbClr val="000000"/>
              </a:solidFill>
              <a:effectLst/>
              <a:uLnTx/>
              <a:uFillTx/>
              <a:latin typeface="Calibri"/>
              <a:cs typeface="Calibri"/>
              <a:sym typeface="Calibri"/>
            </a:endParaRPr>
          </a:p>
        </p:txBody>
      </p:sp>
      <p:sp>
        <p:nvSpPr>
          <p:cNvPr id="25" name="Google Shape;25;p24"/>
          <p:cNvSpPr/>
          <p:nvPr/>
        </p:nvSpPr>
        <p:spPr>
          <a:xfrm>
            <a:off x="0" y="0"/>
            <a:ext cx="12192000" cy="6858000"/>
          </a:xfrm>
          <a:prstGeom prst="rect">
            <a:avLst/>
          </a:prstGeom>
          <a:solidFill>
            <a:schemeClr val="lt1"/>
          </a:solidFill>
          <a:ln w="127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endParaRPr kumimoji="0" sz="1800" b="0" i="0" u="none" strike="noStrike" kern="0" cap="none" spc="0" normalizeH="0" baseline="0" noProof="0">
              <a:ln>
                <a:noFill/>
              </a:ln>
              <a:solidFill>
                <a:srgbClr val="FFFFFF"/>
              </a:solidFill>
              <a:effectLst/>
              <a:uLnTx/>
              <a:uFillTx/>
              <a:latin typeface="Arial"/>
              <a:ea typeface="Arial"/>
              <a:cs typeface="Arial"/>
              <a:sym typeface="Arial"/>
            </a:endParaRPr>
          </a:p>
        </p:txBody>
      </p:sp>
      <p:sp>
        <p:nvSpPr>
          <p:cNvPr id="26" name="Google Shape;26;p24"/>
          <p:cNvSpPr/>
          <p:nvPr/>
        </p:nvSpPr>
        <p:spPr>
          <a:xfrm>
            <a:off x="0" y="0"/>
            <a:ext cx="12192000" cy="6858000"/>
          </a:xfrm>
          <a:prstGeom prst="rect">
            <a:avLst/>
          </a:prstGeom>
          <a:solidFill>
            <a:srgbClr val="EDF8F8">
              <a:alpha val="69803"/>
            </a:srgbClr>
          </a:solidFill>
          <a:ln>
            <a:noFill/>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endParaRPr kumimoji="0" sz="1800" b="0" i="0" u="none" strike="noStrike" kern="0" cap="none" spc="0" normalizeH="0" baseline="0" noProof="0">
              <a:ln>
                <a:noFill/>
              </a:ln>
              <a:solidFill>
                <a:srgbClr val="FFFFFF"/>
              </a:solidFill>
              <a:effectLst/>
              <a:uLnTx/>
              <a:uFillTx/>
              <a:latin typeface="Arial"/>
              <a:ea typeface="Arial"/>
              <a:cs typeface="Arial"/>
              <a:sym typeface="Arial"/>
            </a:endParaRPr>
          </a:p>
        </p:txBody>
      </p:sp>
      <p:sp>
        <p:nvSpPr>
          <p:cNvPr id="27" name="Google Shape;27;p24"/>
          <p:cNvSpPr/>
          <p:nvPr/>
        </p:nvSpPr>
        <p:spPr>
          <a:xfrm>
            <a:off x="11769354" y="6392987"/>
            <a:ext cx="359229" cy="346166"/>
          </a:xfrm>
          <a:prstGeom prst="ellipse">
            <a:avLst/>
          </a:prstGeom>
          <a:solidFill>
            <a:srgbClr val="5BFFFE"/>
          </a:solidFill>
          <a:ln>
            <a:noFill/>
          </a:ln>
        </p:spPr>
        <p:txBody>
          <a:bodyPr spcFirstLastPara="1" wrap="square" lIns="91425" tIns="45700" rIns="91425" bIns="45700" anchor="t" anchorCtr="0">
            <a:noAutofit/>
          </a:bodyPr>
          <a:lstStyle/>
          <a:p>
            <a:pPr marL="742950" marR="0" lvl="0" indent="-107950" algn="l" defTabSz="914400" rtl="0" eaLnBrk="1" fontAlgn="auto" latinLnBrk="0" hangingPunct="1">
              <a:lnSpc>
                <a:spcPct val="100000"/>
              </a:lnSpc>
              <a:spcBef>
                <a:spcPts val="0"/>
              </a:spcBef>
              <a:spcAft>
                <a:spcPts val="0"/>
              </a:spcAft>
              <a:buClr>
                <a:srgbClr val="00628C"/>
              </a:buClr>
              <a:buSzPts val="2800"/>
              <a:buFont typeface="Arial"/>
              <a:buNone/>
              <a:tabLst/>
              <a:defRPr/>
            </a:pPr>
            <a:endParaRPr kumimoji="0" sz="2800" b="0" i="0" u="none" strike="noStrike" kern="0" cap="none" spc="0" normalizeH="0" baseline="0" noProof="0">
              <a:ln>
                <a:noFill/>
              </a:ln>
              <a:solidFill>
                <a:srgbClr val="585858"/>
              </a:solidFill>
              <a:effectLst/>
              <a:uLnTx/>
              <a:uFillTx/>
              <a:latin typeface="Arial"/>
              <a:ea typeface="Arial"/>
              <a:cs typeface="Arial"/>
              <a:sym typeface="Arial"/>
            </a:endParaRPr>
          </a:p>
        </p:txBody>
      </p:sp>
    </p:spTree>
    <p:extLst>
      <p:ext uri="{BB962C8B-B14F-4D97-AF65-F5344CB8AC3E}">
        <p14:creationId xmlns:p14="http://schemas.microsoft.com/office/powerpoint/2010/main" val="2078628410"/>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matchingName="Title Slide">
  <p:cSld name="Title Slide">
    <p:spTree>
      <p:nvGrpSpPr>
        <p:cNvPr id="1" name="Shape 28"/>
        <p:cNvGrpSpPr/>
        <p:nvPr/>
      </p:nvGrpSpPr>
      <p:grpSpPr>
        <a:xfrm>
          <a:off x="0" y="0"/>
          <a:ext cx="0" cy="0"/>
          <a:chOff x="0" y="0"/>
          <a:chExt cx="0" cy="0"/>
        </a:xfrm>
      </p:grpSpPr>
      <p:pic>
        <p:nvPicPr>
          <p:cNvPr id="29" name="Google Shape;29;p25"/>
          <p:cNvPicPr preferRelativeResize="0"/>
          <p:nvPr/>
        </p:nvPicPr>
        <p:blipFill rotWithShape="1">
          <a:blip r:embed="rId2">
            <a:alphaModFix/>
          </a:blip>
          <a:srcRect/>
          <a:stretch/>
        </p:blipFill>
        <p:spPr>
          <a:xfrm>
            <a:off x="-7055" y="0"/>
            <a:ext cx="12228688" cy="6878637"/>
          </a:xfrm>
          <a:prstGeom prst="rect">
            <a:avLst/>
          </a:prstGeom>
          <a:noFill/>
          <a:ln>
            <a:noFill/>
          </a:ln>
        </p:spPr>
      </p:pic>
      <p:sp>
        <p:nvSpPr>
          <p:cNvPr id="30" name="Google Shape;30;p25"/>
          <p:cNvSpPr txBox="1"/>
          <p:nvPr/>
        </p:nvSpPr>
        <p:spPr>
          <a:xfrm>
            <a:off x="622301" y="1799485"/>
            <a:ext cx="6049764" cy="646331"/>
          </a:xfrm>
          <a:prstGeom prst="rect">
            <a:avLst/>
          </a:prstGeom>
          <a:noFill/>
          <a:ln>
            <a:noFill/>
          </a:ln>
        </p:spPr>
        <p:txBody>
          <a:bodyPr spcFirstLastPara="1" wrap="square" lIns="91425" tIns="45700" rIns="91425" bIns="45700" anchor="t" anchorCtr="0">
            <a:sp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GB" sz="3600" b="1" i="0" u="none" strike="noStrike" kern="0" cap="none" spc="0" normalizeH="0" baseline="0" noProof="0">
                <a:ln>
                  <a:noFill/>
                </a:ln>
                <a:solidFill>
                  <a:srgbClr val="FFFFFF"/>
                </a:solidFill>
                <a:effectLst/>
                <a:uLnTx/>
                <a:uFillTx/>
                <a:latin typeface="Century Gothic"/>
                <a:ea typeface="Century Gothic"/>
                <a:cs typeface="Century Gothic"/>
                <a:sym typeface="Century Gothic"/>
              </a:rPr>
              <a:t>Numberblocks</a:t>
            </a:r>
            <a:endParaRPr kumimoji="0" sz="3600" b="1" i="0" u="none" strike="noStrike" kern="0" cap="none" spc="0" normalizeH="0" baseline="0" noProof="0">
              <a:ln>
                <a:noFill/>
              </a:ln>
              <a:solidFill>
                <a:srgbClr val="FFFFFF"/>
              </a:solidFill>
              <a:effectLst/>
              <a:uLnTx/>
              <a:uFillTx/>
              <a:latin typeface="Century Gothic"/>
              <a:ea typeface="Century Gothic"/>
              <a:cs typeface="Century Gothic"/>
              <a:sym typeface="Century Gothic"/>
            </a:endParaRPr>
          </a:p>
        </p:txBody>
      </p:sp>
      <p:sp>
        <p:nvSpPr>
          <p:cNvPr id="31" name="Google Shape;31;p25"/>
          <p:cNvSpPr txBox="1">
            <a:spLocks noGrp="1"/>
          </p:cNvSpPr>
          <p:nvPr>
            <p:ph type="subTitle" idx="1"/>
          </p:nvPr>
        </p:nvSpPr>
        <p:spPr>
          <a:xfrm>
            <a:off x="609602" y="3174780"/>
            <a:ext cx="6062463" cy="923525"/>
          </a:xfrm>
          <a:prstGeom prst="rect">
            <a:avLst/>
          </a:prstGeom>
          <a:noFill/>
          <a:ln>
            <a:noFill/>
          </a:ln>
        </p:spPr>
        <p:txBody>
          <a:bodyPr spcFirstLastPara="1" wrap="square" lIns="91425" tIns="45700" rIns="91425" bIns="45700" anchor="t" anchorCtr="0">
            <a:normAutofit/>
          </a:bodyPr>
          <a:lstStyle>
            <a:lvl1pPr lvl="0" algn="l">
              <a:lnSpc>
                <a:spcPct val="90000"/>
              </a:lnSpc>
              <a:spcBef>
                <a:spcPts val="1000"/>
              </a:spcBef>
              <a:spcAft>
                <a:spcPts val="0"/>
              </a:spcAft>
              <a:buClr>
                <a:schemeClr val="lt1"/>
              </a:buClr>
              <a:buSzPts val="2400"/>
              <a:buNone/>
              <a:defRPr sz="2400">
                <a:solidFill>
                  <a:schemeClr val="lt1"/>
                </a:solidFill>
                <a:latin typeface="Century Gothic"/>
                <a:ea typeface="Century Gothic"/>
                <a:cs typeface="Century Gothic"/>
                <a:sym typeface="Century Gothic"/>
              </a:defRPr>
            </a:lvl1pPr>
            <a:lvl2pPr lvl="1" algn="l">
              <a:lnSpc>
                <a:spcPct val="90000"/>
              </a:lnSpc>
              <a:spcBef>
                <a:spcPts val="500"/>
              </a:spcBef>
              <a:spcAft>
                <a:spcPts val="0"/>
              </a:spcAft>
              <a:buClr>
                <a:srgbClr val="585858"/>
              </a:buClr>
              <a:buSzPts val="1800"/>
              <a:buChar char="•"/>
              <a:defRPr/>
            </a:lvl2pPr>
            <a:lvl3pPr lvl="2" algn="l">
              <a:lnSpc>
                <a:spcPct val="90000"/>
              </a:lnSpc>
              <a:spcBef>
                <a:spcPts val="500"/>
              </a:spcBef>
              <a:spcAft>
                <a:spcPts val="0"/>
              </a:spcAft>
              <a:buClr>
                <a:srgbClr val="585858"/>
              </a:buClr>
              <a:buSzPts val="1800"/>
              <a:buChar char="•"/>
              <a:defRPr/>
            </a:lvl3pPr>
            <a:lvl4pPr lvl="3" algn="l">
              <a:lnSpc>
                <a:spcPct val="90000"/>
              </a:lnSpc>
              <a:spcBef>
                <a:spcPts val="500"/>
              </a:spcBef>
              <a:spcAft>
                <a:spcPts val="0"/>
              </a:spcAft>
              <a:buClr>
                <a:srgbClr val="585858"/>
              </a:buClr>
              <a:buSzPts val="1800"/>
              <a:buChar char="•"/>
              <a:defRPr/>
            </a:lvl4pPr>
            <a:lvl5pPr lvl="4" algn="l">
              <a:lnSpc>
                <a:spcPct val="90000"/>
              </a:lnSpc>
              <a:spcBef>
                <a:spcPts val="500"/>
              </a:spcBef>
              <a:spcAft>
                <a:spcPts val="0"/>
              </a:spcAft>
              <a:buClr>
                <a:srgbClr val="585858"/>
              </a:buClr>
              <a:buSzPts val="1800"/>
              <a:buChar char="•"/>
              <a:defRPr/>
            </a:lvl5pPr>
            <a:lvl6pPr lvl="5" algn="l">
              <a:lnSpc>
                <a:spcPct val="90000"/>
              </a:lnSpc>
              <a:spcBef>
                <a:spcPts val="500"/>
              </a:spcBef>
              <a:spcAft>
                <a:spcPts val="0"/>
              </a:spcAft>
              <a:buClr>
                <a:schemeClr val="dk1"/>
              </a:buClr>
              <a:buSzPts val="1800"/>
              <a:buChar char="•"/>
              <a:defRPr/>
            </a:lvl6pPr>
            <a:lvl7pPr lvl="6" algn="l">
              <a:lnSpc>
                <a:spcPct val="90000"/>
              </a:lnSpc>
              <a:spcBef>
                <a:spcPts val="500"/>
              </a:spcBef>
              <a:spcAft>
                <a:spcPts val="0"/>
              </a:spcAft>
              <a:buClr>
                <a:schemeClr val="dk1"/>
              </a:buClr>
              <a:buSzPts val="1800"/>
              <a:buChar char="•"/>
              <a:defRPr/>
            </a:lvl7pPr>
            <a:lvl8pPr lvl="7" algn="l">
              <a:lnSpc>
                <a:spcPct val="90000"/>
              </a:lnSpc>
              <a:spcBef>
                <a:spcPts val="500"/>
              </a:spcBef>
              <a:spcAft>
                <a:spcPts val="0"/>
              </a:spcAft>
              <a:buClr>
                <a:schemeClr val="dk1"/>
              </a:buClr>
              <a:buSzPts val="1800"/>
              <a:buChar char="•"/>
              <a:defRPr/>
            </a:lvl8pPr>
            <a:lvl9pPr lvl="8" algn="l">
              <a:lnSpc>
                <a:spcPct val="90000"/>
              </a:lnSpc>
              <a:spcBef>
                <a:spcPts val="500"/>
              </a:spcBef>
              <a:spcAft>
                <a:spcPts val="0"/>
              </a:spcAft>
              <a:buClr>
                <a:schemeClr val="dk1"/>
              </a:buClr>
              <a:buSzPts val="1800"/>
              <a:buChar char="•"/>
              <a:defRPr/>
            </a:lvl9pPr>
          </a:lstStyle>
          <a:p>
            <a:endParaRPr/>
          </a:p>
        </p:txBody>
      </p:sp>
      <p:sp>
        <p:nvSpPr>
          <p:cNvPr id="32" name="Google Shape;32;p25"/>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Clr>
                <a:schemeClr val="accent2"/>
              </a:buClr>
              <a:buSzPts val="1200"/>
              <a:buFont typeface="Century Gothic"/>
              <a:buNone/>
              <a:defRPr>
                <a:solidFill>
                  <a:schemeClr val="accent2"/>
                </a:solidFill>
                <a:latin typeface="Century Gothic"/>
                <a:ea typeface="Century Gothic"/>
                <a:cs typeface="Century Gothic"/>
                <a:sym typeface="Century Gothic"/>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pPr marL="0" marR="0" lvl="0" indent="0" algn="l" defTabSz="914400" rtl="0" eaLnBrk="1" fontAlgn="auto" latinLnBrk="0" hangingPunct="1">
              <a:lnSpc>
                <a:spcPct val="100000"/>
              </a:lnSpc>
              <a:spcBef>
                <a:spcPts val="0"/>
              </a:spcBef>
              <a:spcAft>
                <a:spcPts val="0"/>
              </a:spcAft>
              <a:buClr>
                <a:srgbClr val="99CCCC"/>
              </a:buClr>
              <a:buSzPts val="1200"/>
              <a:buFont typeface="Century Gothic"/>
              <a:buNone/>
              <a:tabLst/>
              <a:defRPr/>
            </a:pPr>
            <a:endParaRPr kumimoji="0" sz="1200" b="0" i="0" u="none" strike="noStrike" kern="0" cap="none" spc="0" normalizeH="0" baseline="0" noProof="0">
              <a:ln>
                <a:noFill/>
              </a:ln>
              <a:solidFill>
                <a:srgbClr val="99CCCC"/>
              </a:solidFill>
              <a:effectLst/>
              <a:uLnTx/>
              <a:uFillTx/>
              <a:latin typeface="Century Gothic"/>
              <a:sym typeface="Century Gothic"/>
            </a:endParaRPr>
          </a:p>
        </p:txBody>
      </p:sp>
      <p:sp>
        <p:nvSpPr>
          <p:cNvPr id="33" name="Google Shape;33;p25"/>
          <p:cNvSpPr txBox="1"/>
          <p:nvPr/>
        </p:nvSpPr>
        <p:spPr>
          <a:xfrm>
            <a:off x="622301" y="2660621"/>
            <a:ext cx="6049764" cy="461665"/>
          </a:xfrm>
          <a:prstGeom prst="rect">
            <a:avLst/>
          </a:prstGeom>
          <a:noFill/>
          <a:ln>
            <a:noFill/>
          </a:ln>
        </p:spPr>
        <p:txBody>
          <a:bodyPr spcFirstLastPara="1" wrap="square" lIns="91425" tIns="45700" rIns="91425" bIns="45700" anchor="t" anchorCtr="0">
            <a:sp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GB" sz="2400" b="0" i="0" u="none" strike="noStrike" kern="0" cap="none" spc="0" normalizeH="0" baseline="0" noProof="0">
                <a:ln>
                  <a:noFill/>
                </a:ln>
                <a:solidFill>
                  <a:srgbClr val="FFFFFF"/>
                </a:solidFill>
                <a:effectLst/>
                <a:uLnTx/>
                <a:uFillTx/>
                <a:latin typeface="Century Gothic"/>
                <a:ea typeface="Century Gothic"/>
                <a:cs typeface="Century Gothic"/>
                <a:sym typeface="Century Gothic"/>
              </a:rPr>
              <a:t>Learning at home</a:t>
            </a: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34" name="Google Shape;34;p25"/>
          <p:cNvSpPr txBox="1"/>
          <p:nvPr/>
        </p:nvSpPr>
        <p:spPr>
          <a:xfrm>
            <a:off x="609593" y="473825"/>
            <a:ext cx="5557355" cy="261610"/>
          </a:xfrm>
          <a:prstGeom prst="rect">
            <a:avLst/>
          </a:prstGeom>
          <a:noFill/>
          <a:ln>
            <a:noFill/>
          </a:ln>
        </p:spPr>
        <p:txBody>
          <a:bodyPr spcFirstLastPara="1" wrap="square" lIns="91425" tIns="45700" rIns="91425" bIns="45700" anchor="t" anchorCtr="0">
            <a:spAutoFit/>
          </a:bodyPr>
          <a:lstStyle/>
          <a:p>
            <a:pPr marL="0" marR="0" lvl="0" indent="0" algn="l" defTabSz="914400" rtl="0" eaLnBrk="1" fontAlgn="auto" latinLnBrk="0" hangingPunct="1">
              <a:lnSpc>
                <a:spcPct val="100000"/>
              </a:lnSpc>
              <a:spcBef>
                <a:spcPts val="0"/>
              </a:spcBef>
              <a:spcAft>
                <a:spcPts val="0"/>
              </a:spcAft>
              <a:buClr>
                <a:srgbClr val="FBF5D4"/>
              </a:buClr>
              <a:buSzPts val="1100"/>
              <a:buFont typeface="Arial"/>
              <a:buNone/>
              <a:tabLst/>
              <a:defRPr/>
            </a:pPr>
            <a:r>
              <a:rPr kumimoji="0" lang="en-GB" sz="1100" b="1" i="0" u="none" strike="noStrike" kern="0" cap="none" spc="0" normalizeH="0" baseline="0" noProof="0">
                <a:ln>
                  <a:noFill/>
                </a:ln>
                <a:solidFill>
                  <a:srgbClr val="FBF5D4"/>
                </a:solidFill>
                <a:effectLst/>
                <a:uLnTx/>
                <a:uFillTx/>
                <a:latin typeface="Arial"/>
                <a:ea typeface="Arial"/>
                <a:cs typeface="Arial"/>
                <a:sym typeface="Arial"/>
              </a:rPr>
              <a:t>Resources to support parents 2020/21</a:t>
            </a:r>
            <a:endParaRPr kumimoji="0" sz="1400" b="0" i="0" u="none" strike="noStrike" kern="0" cap="none" spc="0" normalizeH="0" baseline="0" noProof="0">
              <a:ln>
                <a:noFill/>
              </a:ln>
              <a:solidFill>
                <a:srgbClr val="000000"/>
              </a:solidFill>
              <a:effectLst/>
              <a:uLnTx/>
              <a:uFillTx/>
              <a:latin typeface="Arial"/>
              <a:cs typeface="Arial"/>
              <a:sym typeface="Arial"/>
            </a:endParaRPr>
          </a:p>
        </p:txBody>
      </p:sp>
      <p:cxnSp>
        <p:nvCxnSpPr>
          <p:cNvPr id="35" name="Google Shape;35;p25"/>
          <p:cNvCxnSpPr/>
          <p:nvPr/>
        </p:nvCxnSpPr>
        <p:spPr>
          <a:xfrm>
            <a:off x="1285150" y="279025"/>
            <a:ext cx="0" cy="1170432"/>
          </a:xfrm>
          <a:prstGeom prst="straightConnector1">
            <a:avLst/>
          </a:prstGeom>
          <a:noFill/>
          <a:ln w="25400" cap="flat" cmpd="sng">
            <a:solidFill>
              <a:srgbClr val="FBF5D4"/>
            </a:solidFill>
            <a:prstDash val="solid"/>
            <a:miter lim="800000"/>
            <a:headEnd type="none" w="sm" len="sm"/>
            <a:tailEnd type="none" w="sm" len="sm"/>
          </a:ln>
        </p:spPr>
      </p:cxnSp>
    </p:spTree>
    <p:extLst>
      <p:ext uri="{BB962C8B-B14F-4D97-AF65-F5344CB8AC3E}">
        <p14:creationId xmlns:p14="http://schemas.microsoft.com/office/powerpoint/2010/main" val="548473956"/>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matchingName="Blank">
  <p:cSld name="Blank">
    <p:spTree>
      <p:nvGrpSpPr>
        <p:cNvPr id="1" name="Shape 36"/>
        <p:cNvGrpSpPr/>
        <p:nvPr/>
      </p:nvGrpSpPr>
      <p:grpSpPr>
        <a:xfrm>
          <a:off x="0" y="0"/>
          <a:ext cx="0" cy="0"/>
          <a:chOff x="0" y="0"/>
          <a:chExt cx="0" cy="0"/>
        </a:xfrm>
      </p:grpSpPr>
      <p:sp>
        <p:nvSpPr>
          <p:cNvPr id="37" name="Google Shape;37;p26"/>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pPr marL="0" marR="0" lvl="0" indent="0" algn="l" defTabSz="914400" rtl="0" eaLnBrk="1" fontAlgn="auto" latinLnBrk="0" hangingPunct="1">
              <a:lnSpc>
                <a:spcPct val="100000"/>
              </a:lnSpc>
              <a:spcBef>
                <a:spcPts val="0"/>
              </a:spcBef>
              <a:spcAft>
                <a:spcPts val="0"/>
              </a:spcAft>
              <a:buClr>
                <a:srgbClr val="000000"/>
              </a:buClr>
              <a:buSzPts val="1400"/>
              <a:buFont typeface="Arial"/>
              <a:buNone/>
              <a:tabLst/>
              <a:defRPr/>
            </a:pPr>
            <a:endParaRPr kumimoji="0" sz="1200" b="0" i="0" u="none" strike="noStrike" kern="0" cap="none" spc="0" normalizeH="0" baseline="0" noProof="0">
              <a:ln>
                <a:noFill/>
              </a:ln>
              <a:solidFill>
                <a:srgbClr val="989898"/>
              </a:solidFill>
              <a:effectLst/>
              <a:uLnTx/>
              <a:uFillTx/>
              <a:latin typeface="Arial"/>
              <a:cs typeface="Arial"/>
              <a:sym typeface="Arial"/>
            </a:endParaRPr>
          </a:p>
        </p:txBody>
      </p:sp>
      <p:sp>
        <p:nvSpPr>
          <p:cNvPr id="38" name="Google Shape;38;p26"/>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Clr>
                <a:srgbClr val="989898"/>
              </a:buClr>
              <a:buSzPts val="18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pPr marL="0" marR="0" lvl="0" indent="0" algn="ctr" defTabSz="914400" rtl="0" eaLnBrk="1" fontAlgn="auto" latinLnBrk="0" hangingPunct="1">
              <a:lnSpc>
                <a:spcPct val="100000"/>
              </a:lnSpc>
              <a:spcBef>
                <a:spcPts val="0"/>
              </a:spcBef>
              <a:spcAft>
                <a:spcPts val="0"/>
              </a:spcAft>
              <a:buClr>
                <a:srgbClr val="989898"/>
              </a:buClr>
              <a:buSzPts val="1800"/>
              <a:buFont typeface="Arial"/>
              <a:buNone/>
              <a:tabLst/>
              <a:defRPr/>
            </a:pPr>
            <a:endParaRPr kumimoji="0" sz="1200" b="0" i="0" u="none" strike="noStrike" kern="0" cap="none" spc="0" normalizeH="0" baseline="0" noProof="0">
              <a:ln>
                <a:noFill/>
              </a:ln>
              <a:solidFill>
                <a:srgbClr val="989898"/>
              </a:solidFill>
              <a:effectLst/>
              <a:uLnTx/>
              <a:uFillTx/>
              <a:latin typeface="Arial"/>
              <a:cs typeface="Arial"/>
              <a:sym typeface="Arial"/>
            </a:endParaRPr>
          </a:p>
        </p:txBody>
      </p:sp>
      <p:sp>
        <p:nvSpPr>
          <p:cNvPr id="39" name="Google Shape;39;p26"/>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spcAft>
                <a:spcPts val="0"/>
              </a:spcAft>
              <a:buNone/>
              <a:defRPr sz="675">
                <a:solidFill>
                  <a:srgbClr val="000000"/>
                </a:solidFill>
              </a:defRPr>
            </a:lvl1pPr>
            <a:lvl2pPr marL="0" lvl="1" indent="0" algn="r">
              <a:spcBef>
                <a:spcPts val="0"/>
              </a:spcBef>
              <a:spcAft>
                <a:spcPts val="0"/>
              </a:spcAft>
              <a:buNone/>
              <a:defRPr sz="675">
                <a:solidFill>
                  <a:srgbClr val="000000"/>
                </a:solidFill>
              </a:defRPr>
            </a:lvl2pPr>
            <a:lvl3pPr marL="0" lvl="2" indent="0" algn="r">
              <a:spcBef>
                <a:spcPts val="0"/>
              </a:spcBef>
              <a:spcAft>
                <a:spcPts val="0"/>
              </a:spcAft>
              <a:buNone/>
              <a:defRPr sz="675">
                <a:solidFill>
                  <a:srgbClr val="000000"/>
                </a:solidFill>
              </a:defRPr>
            </a:lvl3pPr>
            <a:lvl4pPr marL="0" lvl="3" indent="0" algn="r">
              <a:spcBef>
                <a:spcPts val="0"/>
              </a:spcBef>
              <a:spcAft>
                <a:spcPts val="0"/>
              </a:spcAft>
              <a:buNone/>
              <a:defRPr sz="675">
                <a:solidFill>
                  <a:srgbClr val="000000"/>
                </a:solidFill>
              </a:defRPr>
            </a:lvl4pPr>
            <a:lvl5pPr marL="0" lvl="4" indent="0" algn="r">
              <a:spcBef>
                <a:spcPts val="0"/>
              </a:spcBef>
              <a:spcAft>
                <a:spcPts val="0"/>
              </a:spcAft>
              <a:buNone/>
              <a:defRPr sz="675">
                <a:solidFill>
                  <a:srgbClr val="000000"/>
                </a:solidFill>
              </a:defRPr>
            </a:lvl5pPr>
            <a:lvl6pPr marL="0" lvl="5" indent="0" algn="r">
              <a:spcBef>
                <a:spcPts val="0"/>
              </a:spcBef>
              <a:spcAft>
                <a:spcPts val="0"/>
              </a:spcAft>
              <a:buNone/>
              <a:defRPr sz="675">
                <a:solidFill>
                  <a:srgbClr val="000000"/>
                </a:solidFill>
              </a:defRPr>
            </a:lvl6pPr>
            <a:lvl7pPr marL="0" lvl="6" indent="0" algn="r">
              <a:spcBef>
                <a:spcPts val="0"/>
              </a:spcBef>
              <a:spcAft>
                <a:spcPts val="0"/>
              </a:spcAft>
              <a:buNone/>
              <a:defRPr sz="675">
                <a:solidFill>
                  <a:srgbClr val="000000"/>
                </a:solidFill>
              </a:defRPr>
            </a:lvl7pPr>
            <a:lvl8pPr marL="0" lvl="7" indent="0" algn="r">
              <a:spcBef>
                <a:spcPts val="0"/>
              </a:spcBef>
              <a:spcAft>
                <a:spcPts val="0"/>
              </a:spcAft>
              <a:buNone/>
              <a:defRPr sz="675">
                <a:solidFill>
                  <a:srgbClr val="000000"/>
                </a:solidFill>
              </a:defRPr>
            </a:lvl8pPr>
            <a:lvl9pPr marL="0" lvl="8" indent="0" algn="r">
              <a:spcBef>
                <a:spcPts val="0"/>
              </a:spcBef>
              <a:spcAft>
                <a:spcPts val="0"/>
              </a:spcAft>
              <a:buNone/>
              <a:defRPr sz="675">
                <a:solidFill>
                  <a:srgbClr val="000000"/>
                </a:solidFill>
              </a:defRPr>
            </a:lvl9pPr>
          </a:lstStyle>
          <a:p>
            <a:pPr marL="0" marR="0" lvl="0" indent="0" algn="r" defTabSz="914400" rtl="0" eaLnBrk="1" fontAlgn="auto" latinLnBrk="0" hangingPunct="1">
              <a:lnSpc>
                <a:spcPct val="100000"/>
              </a:lnSpc>
              <a:spcBef>
                <a:spcPts val="0"/>
              </a:spcBef>
              <a:spcAft>
                <a:spcPts val="0"/>
              </a:spcAft>
              <a:buClr>
                <a:srgbClr val="00628C"/>
              </a:buClr>
              <a:buSzPts val="1200"/>
              <a:buFont typeface="Arial"/>
              <a:buNone/>
              <a:tabLst/>
              <a:defRPr/>
            </a:pPr>
            <a:fld id="{00000000-1234-1234-1234-123412341234}" type="slidenum">
              <a:rPr kumimoji="0" lang="en-GB" sz="675" b="0" i="0" u="none" strike="noStrike" kern="0" cap="none" spc="0" normalizeH="0" baseline="0" noProof="0">
                <a:ln>
                  <a:noFill/>
                </a:ln>
                <a:solidFill>
                  <a:srgbClr val="000000"/>
                </a:solidFill>
                <a:effectLst/>
                <a:uLnTx/>
                <a:uFillTx/>
                <a:latin typeface="Arial"/>
                <a:cs typeface="Arial"/>
                <a:sym typeface="Arial"/>
              </a:rPr>
              <a:pPr marL="0" marR="0" lvl="0" indent="0" algn="r" defTabSz="914400" rtl="0" eaLnBrk="1" fontAlgn="auto" latinLnBrk="0" hangingPunct="1">
                <a:lnSpc>
                  <a:spcPct val="100000"/>
                </a:lnSpc>
                <a:spcBef>
                  <a:spcPts val="0"/>
                </a:spcBef>
                <a:spcAft>
                  <a:spcPts val="0"/>
                </a:spcAft>
                <a:buClr>
                  <a:srgbClr val="00628C"/>
                </a:buClr>
                <a:buSzPts val="1200"/>
                <a:buFont typeface="Arial"/>
                <a:buNone/>
                <a:tabLst/>
                <a:defRPr/>
              </a:pPr>
              <a:t>‹#›</a:t>
            </a:fld>
            <a:endParaRPr kumimoji="0" sz="675" b="0" i="0" u="none" strike="noStrike" kern="0" cap="none" spc="0" normalizeH="0" baseline="0" noProof="0">
              <a:ln>
                <a:noFill/>
              </a:ln>
              <a:solidFill>
                <a:srgbClr val="000000"/>
              </a:solidFill>
              <a:effectLst/>
              <a:uLnTx/>
              <a:uFillTx/>
              <a:latin typeface="Arial"/>
              <a:cs typeface="Arial"/>
              <a:sym typeface="Arial"/>
            </a:endParaRPr>
          </a:p>
        </p:txBody>
      </p:sp>
      <p:sp>
        <p:nvSpPr>
          <p:cNvPr id="40" name="Google Shape;40;p26"/>
          <p:cNvSpPr/>
          <p:nvPr/>
        </p:nvSpPr>
        <p:spPr>
          <a:xfrm>
            <a:off x="0" y="0"/>
            <a:ext cx="12192000" cy="6858000"/>
          </a:xfrm>
          <a:prstGeom prst="rect">
            <a:avLst/>
          </a:prstGeom>
          <a:solidFill>
            <a:schemeClr val="lt1"/>
          </a:solidFill>
          <a:ln w="127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endParaRPr kumimoji="0" sz="1800" b="0" i="0" u="none" strike="noStrike" kern="0" cap="none" spc="0" normalizeH="0" baseline="0" noProof="0">
              <a:ln>
                <a:noFill/>
              </a:ln>
              <a:solidFill>
                <a:srgbClr val="FFFFFF"/>
              </a:solidFill>
              <a:effectLst/>
              <a:uLnTx/>
              <a:uFillTx/>
              <a:latin typeface="Arial"/>
              <a:ea typeface="Arial"/>
              <a:cs typeface="Arial"/>
              <a:sym typeface="Arial"/>
            </a:endParaRPr>
          </a:p>
        </p:txBody>
      </p:sp>
      <p:sp>
        <p:nvSpPr>
          <p:cNvPr id="41" name="Google Shape;41;p26"/>
          <p:cNvSpPr/>
          <p:nvPr/>
        </p:nvSpPr>
        <p:spPr>
          <a:xfrm>
            <a:off x="0" y="0"/>
            <a:ext cx="12192000" cy="6858000"/>
          </a:xfrm>
          <a:prstGeom prst="rect">
            <a:avLst/>
          </a:prstGeom>
          <a:solidFill>
            <a:srgbClr val="EDF8F8">
              <a:alpha val="69803"/>
            </a:srgbClr>
          </a:solidFill>
          <a:ln>
            <a:noFill/>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endParaRPr kumimoji="0" sz="1800" b="0" i="0" u="none" strike="noStrike" kern="0" cap="none" spc="0" normalizeH="0" baseline="0" noProof="0">
              <a:ln>
                <a:noFill/>
              </a:ln>
              <a:solidFill>
                <a:srgbClr val="FFFFFF"/>
              </a:solidFill>
              <a:effectLst/>
              <a:uLnTx/>
              <a:uFillTx/>
              <a:latin typeface="Arial"/>
              <a:ea typeface="Arial"/>
              <a:cs typeface="Arial"/>
              <a:sym typeface="Arial"/>
            </a:endParaRPr>
          </a:p>
        </p:txBody>
      </p:sp>
    </p:spTree>
    <p:extLst>
      <p:ext uri="{BB962C8B-B14F-4D97-AF65-F5344CB8AC3E}">
        <p14:creationId xmlns:p14="http://schemas.microsoft.com/office/powerpoint/2010/main" val="1622480026"/>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pic>
        <p:nvPicPr>
          <p:cNvPr id="17" name="Picture 2">
            <a:extLst>
              <a:ext uri="{FF2B5EF4-FFF2-40B4-BE49-F238E27FC236}">
                <a16:creationId xmlns:a16="http://schemas.microsoft.com/office/drawing/2014/main" id="{F3FDD1C4-680A-44A1-9D44-A47BC8DACBA0}"/>
              </a:ext>
            </a:extLst>
          </p:cNvPr>
          <p:cNvPicPr>
            <a:picLocks noChangeAspect="1" noChangeArrowheads="1"/>
          </p:cNvPicPr>
          <p:nvPr userDrawn="1"/>
        </p:nvPicPr>
        <p:blipFill>
          <a:blip r:embed="rId2" cstate="print">
            <a:extLst>
              <a:ext uri="{28A0092B-C50C-407E-A947-70E740481C1C}">
                <a14:useLocalDpi xmlns:a14="http://schemas.microsoft.com/office/drawing/2010/main" val="0"/>
              </a:ext>
            </a:extLst>
          </a:blip>
          <a:srcRect/>
          <a:stretch/>
        </p:blipFill>
        <p:spPr bwMode="auto">
          <a:xfrm>
            <a:off x="-7055" y="0"/>
            <a:ext cx="12228688" cy="687863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4" name="TextBox 3">
            <a:extLst>
              <a:ext uri="{FF2B5EF4-FFF2-40B4-BE49-F238E27FC236}">
                <a16:creationId xmlns:a16="http://schemas.microsoft.com/office/drawing/2014/main" id="{03711C93-9256-466D-8867-F7FBA8AD6463}"/>
              </a:ext>
            </a:extLst>
          </p:cNvPr>
          <p:cNvSpPr txBox="1"/>
          <p:nvPr userDrawn="1"/>
        </p:nvSpPr>
        <p:spPr>
          <a:xfrm>
            <a:off x="622301" y="1799485"/>
            <a:ext cx="6049764" cy="646331"/>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3600" b="1" i="0" u="none" strike="noStrike" kern="1200" cap="none" spc="0" normalizeH="0" baseline="0" noProof="0" err="1">
                <a:ln>
                  <a:noFill/>
                </a:ln>
                <a:solidFill>
                  <a:srgbClr val="FFFFFF"/>
                </a:solidFill>
                <a:effectLst/>
                <a:uLnTx/>
                <a:uFillTx/>
                <a:latin typeface="Century Gothic" panose="020B0502020202020204" pitchFamily="34" charset="0"/>
                <a:ea typeface="+mn-ea"/>
                <a:cs typeface="+mn-cs"/>
              </a:rPr>
              <a:t>Numberblocks</a:t>
            </a:r>
            <a:endParaRPr kumimoji="0" lang="en-GB" sz="3600" b="1" i="0" u="none" strike="noStrike" kern="1200" cap="none" spc="0" normalizeH="0" baseline="0" noProof="0">
              <a:ln>
                <a:noFill/>
              </a:ln>
              <a:solidFill>
                <a:srgbClr val="FFFFFF"/>
              </a:solidFill>
              <a:effectLst/>
              <a:uLnTx/>
              <a:uFillTx/>
              <a:latin typeface="Century Gothic" panose="020B0502020202020204" pitchFamily="34" charset="0"/>
              <a:ea typeface="+mn-ea"/>
              <a:cs typeface="+mn-cs"/>
            </a:endParaRPr>
          </a:p>
        </p:txBody>
      </p:sp>
      <p:sp>
        <p:nvSpPr>
          <p:cNvPr id="44037" name="Rectangle 5"/>
          <p:cNvSpPr>
            <a:spLocks noGrp="1" noChangeArrowheads="1"/>
          </p:cNvSpPr>
          <p:nvPr>
            <p:ph type="subTitle" idx="1" hasCustomPrompt="1"/>
          </p:nvPr>
        </p:nvSpPr>
        <p:spPr>
          <a:xfrm>
            <a:off x="609602" y="3174780"/>
            <a:ext cx="6062463" cy="923525"/>
          </a:xfrm>
        </p:spPr>
        <p:txBody>
          <a:bodyPr>
            <a:normAutofit/>
          </a:bodyPr>
          <a:lstStyle>
            <a:lvl1pPr marL="0" indent="0">
              <a:buNone/>
              <a:defRPr sz="2400">
                <a:solidFill>
                  <a:schemeClr val="bg1"/>
                </a:solidFill>
                <a:latin typeface="Century Gothic" panose="020B0502020202020204" pitchFamily="34" charset="0"/>
                <a:cs typeface="Arial" panose="020B0604020202020204" pitchFamily="34" charset="0"/>
              </a:defRPr>
            </a:lvl1pPr>
          </a:lstStyle>
          <a:p>
            <a:pPr lvl="0"/>
            <a:r>
              <a:rPr lang="en-GB" noProof="0"/>
              <a:t>Series [xx] Episode [xx]</a:t>
            </a:r>
          </a:p>
          <a:p>
            <a:pPr lvl="0"/>
            <a:r>
              <a:rPr lang="en-GB" noProof="0"/>
              <a:t>[Name]</a:t>
            </a:r>
          </a:p>
        </p:txBody>
      </p:sp>
      <p:sp>
        <p:nvSpPr>
          <p:cNvPr id="7" name="Date Placeholder 6">
            <a:extLst>
              <a:ext uri="{FF2B5EF4-FFF2-40B4-BE49-F238E27FC236}">
                <a16:creationId xmlns:a16="http://schemas.microsoft.com/office/drawing/2014/main" id="{FF959467-41A6-455E-929A-E40D1059C340}"/>
              </a:ext>
            </a:extLst>
          </p:cNvPr>
          <p:cNvSpPr>
            <a:spLocks noGrp="1" noChangeArrowheads="1"/>
          </p:cNvSpPr>
          <p:nvPr>
            <p:ph type="dt" sz="half" idx="10"/>
          </p:nvPr>
        </p:nvSpPr>
        <p:spPr/>
        <p:txBody>
          <a:bodyPr/>
          <a:lstStyle>
            <a:lvl1pPr>
              <a:buNone/>
              <a:defRPr>
                <a:solidFill>
                  <a:schemeClr val="accent2"/>
                </a:solidFill>
                <a:latin typeface="Century Gothic" panose="020B0502020202020204" pitchFamily="34" charset="0"/>
              </a:defRPr>
            </a:lvl1pPr>
          </a:lstStyle>
          <a:p>
            <a:pPr marL="0" marR="0" lvl="0" indent="0" algn="l" defTabSz="914400" rtl="0" eaLnBrk="1" fontAlgn="base" latinLnBrk="0" hangingPunct="1">
              <a:lnSpc>
                <a:spcPct val="100000"/>
              </a:lnSpc>
              <a:spcBef>
                <a:spcPct val="20000"/>
              </a:spcBef>
              <a:spcAft>
                <a:spcPct val="0"/>
              </a:spcAft>
              <a:buClr>
                <a:srgbClr val="00628C"/>
              </a:buClr>
              <a:buSzTx/>
              <a:buFont typeface="Arial" panose="020B0604020202020204" pitchFamily="34" charset="0"/>
              <a:buNone/>
              <a:tabLst/>
              <a:defRPr/>
            </a:pPr>
            <a:r>
              <a:rPr kumimoji="0" lang="en-GB" sz="1200" b="0" i="0" u="none" strike="noStrike" kern="1200" cap="none" spc="0" normalizeH="0" baseline="0" noProof="0">
                <a:ln>
                  <a:noFill/>
                </a:ln>
                <a:solidFill>
                  <a:srgbClr val="99CCCC"/>
                </a:solidFill>
                <a:effectLst/>
                <a:uLnTx/>
                <a:uFillTx/>
                <a:latin typeface="Century Gothic" panose="020B0502020202020204" pitchFamily="34" charset="0"/>
                <a:ea typeface="+mn-ea"/>
                <a:cs typeface="+mn-cs"/>
              </a:rPr>
              <a:t>February 2021</a:t>
            </a:r>
          </a:p>
        </p:txBody>
      </p:sp>
      <p:sp>
        <p:nvSpPr>
          <p:cNvPr id="5" name="TextBox 4">
            <a:extLst>
              <a:ext uri="{FF2B5EF4-FFF2-40B4-BE49-F238E27FC236}">
                <a16:creationId xmlns:a16="http://schemas.microsoft.com/office/drawing/2014/main" id="{B465E605-7CFD-4C28-A30E-0D08D815CEE1}"/>
              </a:ext>
            </a:extLst>
          </p:cNvPr>
          <p:cNvSpPr txBox="1"/>
          <p:nvPr userDrawn="1"/>
        </p:nvSpPr>
        <p:spPr>
          <a:xfrm>
            <a:off x="622301" y="2660621"/>
            <a:ext cx="6049764"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400" b="0" i="0" u="none" strike="noStrike" kern="1200" cap="none" spc="0" normalizeH="0" baseline="0" noProof="0">
                <a:ln>
                  <a:noFill/>
                </a:ln>
                <a:solidFill>
                  <a:srgbClr val="FFFFFF"/>
                </a:solidFill>
                <a:effectLst/>
                <a:uLnTx/>
                <a:uFillTx/>
                <a:latin typeface="Century Gothic" panose="020B0502020202020204" pitchFamily="34" charset="0"/>
                <a:ea typeface="+mn-ea"/>
                <a:cs typeface="+mn-cs"/>
              </a:rPr>
              <a:t>Learning at home</a:t>
            </a:r>
          </a:p>
        </p:txBody>
      </p:sp>
      <p:sp>
        <p:nvSpPr>
          <p:cNvPr id="14" name="TextBox 13">
            <a:extLst>
              <a:ext uri="{FF2B5EF4-FFF2-40B4-BE49-F238E27FC236}">
                <a16:creationId xmlns:a16="http://schemas.microsoft.com/office/drawing/2014/main" id="{CAB57386-3436-490F-BC20-FF48C6A7A4DE}"/>
              </a:ext>
            </a:extLst>
          </p:cNvPr>
          <p:cNvSpPr txBox="1"/>
          <p:nvPr userDrawn="1"/>
        </p:nvSpPr>
        <p:spPr>
          <a:xfrm>
            <a:off x="609593" y="473825"/>
            <a:ext cx="5557355" cy="26161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100" b="1" i="0" u="none" strike="noStrike" kern="1200" cap="none" spc="0" normalizeH="0" baseline="0" noProof="0">
                <a:ln>
                  <a:noFill/>
                </a:ln>
                <a:solidFill>
                  <a:srgbClr val="FBF5D4"/>
                </a:solidFill>
                <a:effectLst/>
                <a:uLnTx/>
                <a:uFillTx/>
                <a:latin typeface="Arial"/>
                <a:ea typeface="+mn-ea"/>
                <a:cs typeface="Arial" panose="020B0604020202020204" pitchFamily="34" charset="0"/>
              </a:rPr>
              <a:t>Resources to support parents 2020/21</a:t>
            </a:r>
          </a:p>
        </p:txBody>
      </p:sp>
      <p:cxnSp>
        <p:nvCxnSpPr>
          <p:cNvPr id="15" name="Straight Connector 14">
            <a:extLst>
              <a:ext uri="{FF2B5EF4-FFF2-40B4-BE49-F238E27FC236}">
                <a16:creationId xmlns:a16="http://schemas.microsoft.com/office/drawing/2014/main" id="{5E24EAA1-2115-4066-A59F-8CEF414119CA}"/>
              </a:ext>
            </a:extLst>
          </p:cNvPr>
          <p:cNvCxnSpPr>
            <a:cxnSpLocks/>
          </p:cNvCxnSpPr>
          <p:nvPr userDrawn="1"/>
        </p:nvCxnSpPr>
        <p:spPr bwMode="auto">
          <a:xfrm rot="5400000">
            <a:off x="1285150" y="279025"/>
            <a:ext cx="0" cy="1170432"/>
          </a:xfrm>
          <a:prstGeom prst="line">
            <a:avLst/>
          </a:prstGeom>
          <a:ln w="25400">
            <a:solidFill>
              <a:srgbClr val="FBF5D4"/>
            </a:solidFill>
          </a:ln>
        </p:spPr>
        <p:style>
          <a:lnRef idx="1">
            <a:schemeClr val="dk1"/>
          </a:lnRef>
          <a:fillRef idx="0">
            <a:schemeClr val="dk1"/>
          </a:fillRef>
          <a:effectRef idx="0">
            <a:schemeClr val="dk1"/>
          </a:effectRef>
          <a:fontRef idx="minor">
            <a:schemeClr val="tx1"/>
          </a:fontRef>
        </p:style>
      </p:cxnSp>
    </p:spTree>
    <p:extLst>
      <p:ext uri="{BB962C8B-B14F-4D97-AF65-F5344CB8AC3E}">
        <p14:creationId xmlns:p14="http://schemas.microsoft.com/office/powerpoint/2010/main" val="1679612177"/>
      </p:ext>
    </p:extLst>
  </p:cSld>
  <p:clrMapOvr>
    <a:overrideClrMapping bg1="lt1" tx1="dk1" bg2="lt2" tx2="dk2" accent1="accent1" accent2="accent2" accent3="accent3" accent4="accent4" accent5="accent5" accent6="accent6" hlink="hlink" folHlink="folHlink"/>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601035" y="430660"/>
            <a:ext cx="10972800" cy="982117"/>
          </a:xfrm>
        </p:spPr>
        <p:txBody>
          <a:bodyPr anchor="t"/>
          <a:lstStyle>
            <a:lvl1pPr>
              <a:defRPr>
                <a:solidFill>
                  <a:srgbClr val="585858"/>
                </a:solidFill>
                <a:latin typeface="Century Gothic" panose="020B0502020202020204" pitchFamily="34" charset="0"/>
                <a:cs typeface="Arial" panose="020B0604020202020204" pitchFamily="34" charset="0"/>
              </a:defRPr>
            </a:lvl1pPr>
          </a:lstStyle>
          <a:p>
            <a:r>
              <a:rPr lang="en-US"/>
              <a:t>[Subtitle]</a:t>
            </a:r>
            <a:endParaRPr lang="en-GB"/>
          </a:p>
        </p:txBody>
      </p:sp>
      <p:sp>
        <p:nvSpPr>
          <p:cNvPr id="3" name="Content Placeholder 2"/>
          <p:cNvSpPr>
            <a:spLocks noGrp="1"/>
          </p:cNvSpPr>
          <p:nvPr>
            <p:ph idx="1"/>
          </p:nvPr>
        </p:nvSpPr>
        <p:spPr>
          <a:xfrm>
            <a:off x="609600" y="1556792"/>
            <a:ext cx="10972800" cy="3888432"/>
          </a:xfrm>
        </p:spPr>
        <p:txBody>
          <a:bodyPr>
            <a:normAutofit/>
          </a:bodyPr>
          <a:lstStyle>
            <a:lvl1pPr marL="342900" indent="-342900">
              <a:buFont typeface="Arial" panose="020B0604020202020204" pitchFamily="34" charset="0"/>
              <a:buChar char="•"/>
              <a:defRPr sz="2400">
                <a:solidFill>
                  <a:srgbClr val="585858"/>
                </a:solidFill>
                <a:latin typeface="+mj-lt"/>
                <a:cs typeface="Arial" panose="020B0604020202020204" pitchFamily="34" charset="0"/>
              </a:defRPr>
            </a:lvl1pPr>
            <a:lvl2pPr marL="742950" indent="-285750">
              <a:buClr>
                <a:srgbClr val="585858"/>
              </a:buClr>
              <a:buFont typeface="Arial" panose="020B0604020202020204" pitchFamily="34" charset="0"/>
              <a:buChar char="•"/>
              <a:defRPr sz="2000">
                <a:solidFill>
                  <a:srgbClr val="585858"/>
                </a:solidFill>
                <a:latin typeface="+mj-lt"/>
                <a:cs typeface="Arial" panose="020B0604020202020204" pitchFamily="34" charset="0"/>
              </a:defRPr>
            </a:lvl2pPr>
            <a:lvl3pPr marL="1143000" indent="-228600">
              <a:buClr>
                <a:srgbClr val="585858"/>
              </a:buClr>
              <a:buFont typeface="Arial" panose="020B0604020202020204" pitchFamily="34" charset="0"/>
              <a:buChar char="•"/>
              <a:defRPr sz="1800">
                <a:solidFill>
                  <a:srgbClr val="585858"/>
                </a:solidFill>
                <a:latin typeface="+mj-lt"/>
                <a:cs typeface="Arial" panose="020B0604020202020204" pitchFamily="34" charset="0"/>
              </a:defRPr>
            </a:lvl3pPr>
            <a:lvl4pPr marL="1600200" indent="-228600">
              <a:buClr>
                <a:srgbClr val="585858"/>
              </a:buClr>
              <a:buFont typeface="Arial" panose="020B0604020202020204" pitchFamily="34" charset="0"/>
              <a:buChar char="•"/>
              <a:defRPr sz="1600">
                <a:solidFill>
                  <a:srgbClr val="585858"/>
                </a:solidFill>
                <a:latin typeface="+mj-lt"/>
                <a:cs typeface="Arial" panose="020B0604020202020204" pitchFamily="34" charset="0"/>
              </a:defRPr>
            </a:lvl4pPr>
            <a:lvl5pPr marL="2057400" indent="-228600">
              <a:buClr>
                <a:srgbClr val="585858"/>
              </a:buClr>
              <a:buFont typeface="Arial" panose="020B0604020202020204" pitchFamily="34" charset="0"/>
              <a:buChar char="•"/>
              <a:defRPr sz="1600">
                <a:solidFill>
                  <a:srgbClr val="585858"/>
                </a:solidFill>
                <a:latin typeface="+mj-lt"/>
                <a:cs typeface="Arial" panose="020B0604020202020204" pitchFamily="34" charset="0"/>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Rectangle 6">
            <a:extLst>
              <a:ext uri="{FF2B5EF4-FFF2-40B4-BE49-F238E27FC236}">
                <a16:creationId xmlns:a16="http://schemas.microsoft.com/office/drawing/2014/main" id="{1F4B3B01-5D20-46B9-B2C9-7FD7F2BEA99B}"/>
              </a:ext>
            </a:extLst>
          </p:cNvPr>
          <p:cNvSpPr>
            <a:spLocks noGrp="1" noChangeArrowheads="1"/>
          </p:cNvSpPr>
          <p:nvPr>
            <p:ph type="dt" sz="half" idx="10"/>
          </p:nvPr>
        </p:nvSpPr>
        <p:spPr/>
        <p:txBody>
          <a:bodyPr/>
          <a:lstStyle>
            <a:lvl1pPr>
              <a:defRPr/>
            </a:lvl1pPr>
          </a:lstStyle>
          <a:p>
            <a:pPr marL="0" marR="0" lvl="0" indent="0" algn="l" defTabSz="914400" rtl="0" eaLnBrk="1" fontAlgn="base" latinLnBrk="0" hangingPunct="1">
              <a:lnSpc>
                <a:spcPct val="100000"/>
              </a:lnSpc>
              <a:spcBef>
                <a:spcPct val="20000"/>
              </a:spcBef>
              <a:spcAft>
                <a:spcPct val="0"/>
              </a:spcAft>
              <a:buClr>
                <a:srgbClr val="00628C"/>
              </a:buClr>
              <a:buSzTx/>
              <a:buFont typeface="Arial" panose="020B0604020202020204" pitchFamily="34" charset="0"/>
              <a:buChar char="●"/>
              <a:tabLst/>
              <a:defRPr/>
            </a:pPr>
            <a:endParaRPr kumimoji="0" lang="en-GB" sz="1200" b="0" i="0" u="none" strike="noStrike" kern="1200" cap="none" spc="0" normalizeH="0" baseline="0" noProof="0">
              <a:ln>
                <a:noFill/>
              </a:ln>
              <a:solidFill>
                <a:srgbClr val="585858">
                  <a:tint val="75000"/>
                </a:srgbClr>
              </a:solidFill>
              <a:effectLst/>
              <a:uLnTx/>
              <a:uFillTx/>
              <a:latin typeface="Arial" panose="020B0604020202020204" pitchFamily="34" charset="0"/>
              <a:ea typeface="+mn-ea"/>
              <a:cs typeface="+mn-cs"/>
            </a:endParaRPr>
          </a:p>
        </p:txBody>
      </p:sp>
      <p:sp>
        <p:nvSpPr>
          <p:cNvPr id="7" name="Rectangle 7">
            <a:extLst>
              <a:ext uri="{FF2B5EF4-FFF2-40B4-BE49-F238E27FC236}">
                <a16:creationId xmlns:a16="http://schemas.microsoft.com/office/drawing/2014/main" id="{81515C61-0F49-4F5A-803B-A05DF82E1CB6}"/>
              </a:ext>
            </a:extLst>
          </p:cNvPr>
          <p:cNvSpPr>
            <a:spLocks noGrp="1" noChangeArrowheads="1"/>
          </p:cNvSpPr>
          <p:nvPr>
            <p:ph type="ftr" sz="quarter" idx="11"/>
          </p:nvPr>
        </p:nvSpPr>
        <p:spPr/>
        <p:txBody>
          <a:bodyPr/>
          <a:lstStyle>
            <a:lvl1pPr>
              <a:defRPr/>
            </a:lvl1pPr>
          </a:lstStyle>
          <a:p>
            <a:pPr marL="0" marR="0" lvl="0" indent="0" algn="ctr" defTabSz="914400" rtl="0" eaLnBrk="1" fontAlgn="base" latinLnBrk="0" hangingPunct="1">
              <a:lnSpc>
                <a:spcPct val="100000"/>
              </a:lnSpc>
              <a:spcBef>
                <a:spcPct val="20000"/>
              </a:spcBef>
              <a:spcAft>
                <a:spcPct val="0"/>
              </a:spcAft>
              <a:buClr>
                <a:srgbClr val="00628C"/>
              </a:buClr>
              <a:buSzTx/>
              <a:buFont typeface="Arial" panose="020B0604020202020204" pitchFamily="34" charset="0"/>
              <a:buNone/>
              <a:tabLst/>
              <a:defRPr/>
            </a:pPr>
            <a:endParaRPr kumimoji="0" lang="en-GB" sz="1200" b="0" i="0" u="none" strike="noStrike" kern="1200" cap="none" spc="0" normalizeH="0" baseline="0" noProof="0">
              <a:ln>
                <a:noFill/>
              </a:ln>
              <a:solidFill>
                <a:srgbClr val="585858">
                  <a:tint val="75000"/>
                </a:srgbClr>
              </a:solidFill>
              <a:effectLst/>
              <a:uLnTx/>
              <a:uFillTx/>
              <a:latin typeface="Arial" panose="020B0604020202020204" pitchFamily="34" charset="0"/>
              <a:ea typeface="+mn-ea"/>
              <a:cs typeface="+mn-cs"/>
            </a:endParaRPr>
          </a:p>
        </p:txBody>
      </p:sp>
      <p:sp>
        <p:nvSpPr>
          <p:cNvPr id="8" name="Rectangle 8">
            <a:extLst>
              <a:ext uri="{FF2B5EF4-FFF2-40B4-BE49-F238E27FC236}">
                <a16:creationId xmlns:a16="http://schemas.microsoft.com/office/drawing/2014/main" id="{F229D3AA-4483-4C24-8D12-A457557489A3}"/>
              </a:ext>
            </a:extLst>
          </p:cNvPr>
          <p:cNvSpPr>
            <a:spLocks noGrp="1" noChangeArrowheads="1"/>
          </p:cNvSpPr>
          <p:nvPr>
            <p:ph type="sldNum" sz="quarter" idx="12"/>
          </p:nvPr>
        </p:nvSpPr>
        <p:spPr/>
        <p:txBody>
          <a:bodyPr/>
          <a:lstStyle>
            <a:lvl1pPr>
              <a:defRPr/>
            </a:lvl1pPr>
          </a:lstStyle>
          <a:p>
            <a:pPr marL="0" marR="0" lvl="0" indent="0" algn="r" defTabSz="914400" rtl="0" eaLnBrk="1" fontAlgn="base" latinLnBrk="0" hangingPunct="1">
              <a:lnSpc>
                <a:spcPct val="100000"/>
              </a:lnSpc>
              <a:spcBef>
                <a:spcPct val="20000"/>
              </a:spcBef>
              <a:spcAft>
                <a:spcPct val="0"/>
              </a:spcAft>
              <a:buClr>
                <a:srgbClr val="00628C"/>
              </a:buClr>
              <a:buSzTx/>
              <a:buFont typeface="Arial" panose="020B0604020202020204" pitchFamily="34" charset="0"/>
              <a:buChar char="●"/>
              <a:tabLst/>
              <a:defRPr/>
            </a:pPr>
            <a:fld id="{4DB3256F-83C8-4422-BB4B-79DB90083B87}" type="slidenum">
              <a:rPr kumimoji="0" lang="en-GB" altLang="en-US" sz="1200" b="0" i="0" u="none" strike="noStrike" kern="1200" cap="none" spc="0" normalizeH="0" baseline="0" noProof="0">
                <a:ln>
                  <a:noFill/>
                </a:ln>
                <a:solidFill>
                  <a:srgbClr val="585858">
                    <a:tint val="75000"/>
                  </a:srgbClr>
                </a:solidFill>
                <a:effectLst/>
                <a:uLnTx/>
                <a:uFillTx/>
                <a:latin typeface="Arial" panose="020B0604020202020204" pitchFamily="34" charset="0"/>
                <a:ea typeface="+mn-ea"/>
                <a:cs typeface="+mn-cs"/>
              </a:rPr>
              <a:pPr marL="0" marR="0" lvl="0" indent="0" algn="r" defTabSz="914400" rtl="0" eaLnBrk="1" fontAlgn="base" latinLnBrk="0" hangingPunct="1">
                <a:lnSpc>
                  <a:spcPct val="100000"/>
                </a:lnSpc>
                <a:spcBef>
                  <a:spcPct val="20000"/>
                </a:spcBef>
                <a:spcAft>
                  <a:spcPct val="0"/>
                </a:spcAft>
                <a:buClr>
                  <a:srgbClr val="00628C"/>
                </a:buClr>
                <a:buSzTx/>
                <a:buFont typeface="Arial" panose="020B0604020202020204" pitchFamily="34" charset="0"/>
                <a:buChar char="●"/>
                <a:tabLst/>
                <a:defRPr/>
              </a:pPr>
              <a:t>‹#›</a:t>
            </a:fld>
            <a:endParaRPr kumimoji="0" lang="en-GB" altLang="en-US" sz="1200" b="0" i="0" u="none" strike="noStrike" kern="1200" cap="none" spc="0" normalizeH="0" baseline="0" noProof="0">
              <a:ln>
                <a:noFill/>
              </a:ln>
              <a:solidFill>
                <a:srgbClr val="585858">
                  <a:tint val="75000"/>
                </a:srgbClr>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000104146"/>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Blank">
    <p:spTree>
      <p:nvGrpSpPr>
        <p:cNvPr id="1" name=""/>
        <p:cNvGrpSpPr/>
        <p:nvPr/>
      </p:nvGrpSpPr>
      <p:grpSpPr>
        <a:xfrm>
          <a:off x="0" y="0"/>
          <a:ext cx="0" cy="0"/>
          <a:chOff x="0" y="0"/>
          <a:chExt cx="0" cy="0"/>
        </a:xfrm>
      </p:grpSpPr>
      <p:sp>
        <p:nvSpPr>
          <p:cNvPr id="4" name="Date Placeholder 3">
            <a:extLst>
              <a:ext uri="{FF2B5EF4-FFF2-40B4-BE49-F238E27FC236}">
                <a16:creationId xmlns:a16="http://schemas.microsoft.com/office/drawing/2014/main" id="{26C3FA1F-A845-4472-9CCC-79C68B0772CE}"/>
              </a:ext>
            </a:extLst>
          </p:cNvPr>
          <p:cNvSpPr>
            <a:spLocks noGrp="1"/>
          </p:cNvSpPr>
          <p:nvPr>
            <p:ph type="dt" sz="half" idx="10"/>
          </p:nvPr>
        </p:nvSpPr>
        <p:spPr/>
        <p:txBody>
          <a:bodyPr/>
          <a:lstStyle/>
          <a:p>
            <a:pPr marL="0" marR="0" lvl="0" indent="0" algn="l" defTabSz="914377" rtl="0" eaLnBrk="1" fontAlgn="base" latinLnBrk="0" hangingPunct="1">
              <a:lnSpc>
                <a:spcPct val="100000"/>
              </a:lnSpc>
              <a:spcBef>
                <a:spcPct val="0"/>
              </a:spcBef>
              <a:spcAft>
                <a:spcPct val="0"/>
              </a:spcAft>
              <a:buClrTx/>
              <a:buSzTx/>
              <a:buFontTx/>
              <a:buNone/>
              <a:tabLst/>
              <a:defRPr/>
            </a:pPr>
            <a:endParaRPr kumimoji="0" lang="en-GB" sz="675" b="0" i="0" u="none" strike="noStrike" kern="1200" cap="none" spc="0" normalizeH="0" baseline="0" noProof="0">
              <a:ln>
                <a:noFill/>
              </a:ln>
              <a:solidFill>
                <a:srgbClr val="000000"/>
              </a:solidFill>
              <a:effectLst/>
              <a:uLnTx/>
              <a:uFillTx/>
              <a:latin typeface="Arial"/>
              <a:ea typeface="+mn-ea"/>
              <a:cs typeface="+mn-cs"/>
            </a:endParaRPr>
          </a:p>
        </p:txBody>
      </p:sp>
      <p:sp>
        <p:nvSpPr>
          <p:cNvPr id="5" name="Footer Placeholder 4">
            <a:extLst>
              <a:ext uri="{FF2B5EF4-FFF2-40B4-BE49-F238E27FC236}">
                <a16:creationId xmlns:a16="http://schemas.microsoft.com/office/drawing/2014/main" id="{2B4D1304-0285-4ECA-BFD4-4286C354030A}"/>
              </a:ext>
            </a:extLst>
          </p:cNvPr>
          <p:cNvSpPr>
            <a:spLocks noGrp="1"/>
          </p:cNvSpPr>
          <p:nvPr>
            <p:ph type="ftr" sz="quarter" idx="11"/>
          </p:nvPr>
        </p:nvSpPr>
        <p:spPr/>
        <p:txBody>
          <a:bodyPr/>
          <a:lstStyle/>
          <a:p>
            <a:pPr marL="0" marR="0" lvl="0" indent="0" algn="ctr" defTabSz="914377" rtl="0" eaLnBrk="1" fontAlgn="base" latinLnBrk="0" hangingPunct="1">
              <a:lnSpc>
                <a:spcPct val="100000"/>
              </a:lnSpc>
              <a:spcBef>
                <a:spcPct val="0"/>
              </a:spcBef>
              <a:spcAft>
                <a:spcPct val="0"/>
              </a:spcAft>
              <a:buClrTx/>
              <a:buSzTx/>
              <a:buFontTx/>
              <a:buNone/>
              <a:tabLst/>
              <a:defRPr/>
            </a:pPr>
            <a:endParaRPr kumimoji="0" lang="en-GB" sz="675" b="0" i="0" u="none" strike="noStrike" kern="1200" cap="none" spc="0" normalizeH="0" baseline="0" noProof="0">
              <a:ln>
                <a:noFill/>
              </a:ln>
              <a:solidFill>
                <a:srgbClr val="000000"/>
              </a:solidFill>
              <a:effectLst/>
              <a:uLnTx/>
              <a:uFillTx/>
              <a:latin typeface="Arial"/>
              <a:ea typeface="+mn-ea"/>
              <a:cs typeface="+mn-cs"/>
            </a:endParaRPr>
          </a:p>
        </p:txBody>
      </p:sp>
      <p:sp>
        <p:nvSpPr>
          <p:cNvPr id="6" name="Slide Number Placeholder 5">
            <a:extLst>
              <a:ext uri="{FF2B5EF4-FFF2-40B4-BE49-F238E27FC236}">
                <a16:creationId xmlns:a16="http://schemas.microsoft.com/office/drawing/2014/main" id="{C087EC8F-E4E5-4461-ABCB-AB926E451749}"/>
              </a:ext>
            </a:extLst>
          </p:cNvPr>
          <p:cNvSpPr>
            <a:spLocks noGrp="1"/>
          </p:cNvSpPr>
          <p:nvPr>
            <p:ph type="sldNum" sz="quarter" idx="12"/>
          </p:nvPr>
        </p:nvSpPr>
        <p:spPr/>
        <p:txBody>
          <a:bodyPr/>
          <a:lstStyle/>
          <a:p>
            <a:pPr marL="0" marR="0" lvl="0" indent="0" algn="r" defTabSz="914377" rtl="0" eaLnBrk="1" fontAlgn="base" latinLnBrk="0" hangingPunct="1">
              <a:lnSpc>
                <a:spcPct val="100000"/>
              </a:lnSpc>
              <a:spcBef>
                <a:spcPct val="0"/>
              </a:spcBef>
              <a:spcAft>
                <a:spcPct val="0"/>
              </a:spcAft>
              <a:buClrTx/>
              <a:buSzTx/>
              <a:buFontTx/>
              <a:buNone/>
              <a:tabLst/>
              <a:defRPr/>
            </a:pPr>
            <a:fld id="{4842CEEE-46D8-4902-AD29-CBFFF8B3C125}" type="slidenum">
              <a:rPr kumimoji="0" lang="en-GB" sz="675" b="0" i="0" u="none" strike="noStrike" kern="1200" cap="none" spc="0" normalizeH="0" baseline="0" noProof="0" smtClean="0">
                <a:ln>
                  <a:noFill/>
                </a:ln>
                <a:solidFill>
                  <a:srgbClr val="000000"/>
                </a:solidFill>
                <a:effectLst/>
                <a:uLnTx/>
                <a:uFillTx/>
                <a:latin typeface="Arial"/>
                <a:ea typeface="+mn-ea"/>
                <a:cs typeface="+mn-cs"/>
              </a:rPr>
              <a:pPr marL="0" marR="0" lvl="0" indent="0" algn="r" defTabSz="914377" rtl="0" eaLnBrk="1" fontAlgn="base" latinLnBrk="0" hangingPunct="1">
                <a:lnSpc>
                  <a:spcPct val="100000"/>
                </a:lnSpc>
                <a:spcBef>
                  <a:spcPct val="0"/>
                </a:spcBef>
                <a:spcAft>
                  <a:spcPct val="0"/>
                </a:spcAft>
                <a:buClrTx/>
                <a:buSzTx/>
                <a:buFontTx/>
                <a:buNone/>
                <a:tabLst/>
                <a:defRPr/>
              </a:pPr>
              <a:t>‹#›</a:t>
            </a:fld>
            <a:endParaRPr kumimoji="0" lang="en-GB" sz="675" b="0" i="0" u="none" strike="noStrike" kern="1200" cap="none" spc="0" normalizeH="0" baseline="0" noProof="0">
              <a:ln>
                <a:noFill/>
              </a:ln>
              <a:solidFill>
                <a:srgbClr val="000000"/>
              </a:solidFill>
              <a:effectLst/>
              <a:uLnTx/>
              <a:uFillTx/>
              <a:latin typeface="Arial"/>
              <a:ea typeface="+mn-ea"/>
              <a:cs typeface="+mn-cs"/>
            </a:endParaRPr>
          </a:p>
        </p:txBody>
      </p:sp>
      <p:sp>
        <p:nvSpPr>
          <p:cNvPr id="2" name="Rectangle 1">
            <a:extLst>
              <a:ext uri="{FF2B5EF4-FFF2-40B4-BE49-F238E27FC236}">
                <a16:creationId xmlns:a16="http://schemas.microsoft.com/office/drawing/2014/main" id="{8B1C19FB-182F-456C-9758-0F1332559460}"/>
              </a:ext>
            </a:extLst>
          </p:cNvPr>
          <p:cNvSpPr/>
          <p:nvPr userDrawn="1"/>
        </p:nvSpPr>
        <p:spPr>
          <a:xfrm>
            <a:off x="0" y="0"/>
            <a:ext cx="12192000" cy="68580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FFFFFF"/>
              </a:solidFill>
              <a:effectLst/>
              <a:uLnTx/>
              <a:uFillTx/>
              <a:latin typeface="Arial"/>
              <a:ea typeface="+mn-ea"/>
              <a:cs typeface="+mn-cs"/>
            </a:endParaRPr>
          </a:p>
        </p:txBody>
      </p:sp>
      <p:sp>
        <p:nvSpPr>
          <p:cNvPr id="7" name="Rectangle 6">
            <a:extLst>
              <a:ext uri="{FF2B5EF4-FFF2-40B4-BE49-F238E27FC236}">
                <a16:creationId xmlns:a16="http://schemas.microsoft.com/office/drawing/2014/main" id="{6731C5EB-094E-4C53-8DA7-71DBA860C3F4}"/>
              </a:ext>
            </a:extLst>
          </p:cNvPr>
          <p:cNvSpPr/>
          <p:nvPr userDrawn="1"/>
        </p:nvSpPr>
        <p:spPr>
          <a:xfrm>
            <a:off x="0" y="0"/>
            <a:ext cx="12192000" cy="6858000"/>
          </a:xfrm>
          <a:prstGeom prst="rect">
            <a:avLst/>
          </a:prstGeom>
          <a:solidFill>
            <a:schemeClr val="accent5">
              <a:lumMod val="20000"/>
              <a:lumOff val="80000"/>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FFFFFF"/>
              </a:solidFill>
              <a:effectLst/>
              <a:uLnTx/>
              <a:uFillTx/>
              <a:latin typeface="Arial"/>
              <a:ea typeface="+mn-ea"/>
              <a:cs typeface="+mn-cs"/>
            </a:endParaRPr>
          </a:p>
        </p:txBody>
      </p:sp>
    </p:spTree>
    <p:extLst>
      <p:ext uri="{BB962C8B-B14F-4D97-AF65-F5344CB8AC3E}">
        <p14:creationId xmlns:p14="http://schemas.microsoft.com/office/powerpoint/2010/main" val="82501040"/>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userDrawn="1">
  <p:cSld name="(CF) Full Bleed Image with Teacher Notes">
    <p:spTree>
      <p:nvGrpSpPr>
        <p:cNvPr id="1" name=""/>
        <p:cNvGrpSpPr/>
        <p:nvPr/>
      </p:nvGrpSpPr>
      <p:grpSpPr>
        <a:xfrm>
          <a:off x="0" y="0"/>
          <a:ext cx="0" cy="0"/>
          <a:chOff x="0" y="0"/>
          <a:chExt cx="0" cy="0"/>
        </a:xfrm>
      </p:grpSpPr>
      <p:sp>
        <p:nvSpPr>
          <p:cNvPr id="4" name="Date Placeholder 3">
            <a:extLst>
              <a:ext uri="{FF2B5EF4-FFF2-40B4-BE49-F238E27FC236}">
                <a16:creationId xmlns:a16="http://schemas.microsoft.com/office/drawing/2014/main" id="{26C3FA1F-A845-4472-9CCC-79C68B0772CE}"/>
              </a:ext>
            </a:extLst>
          </p:cNvPr>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675" b="0" i="0" u="none" strike="noStrike" kern="1200" cap="none" spc="0" normalizeH="0" baseline="0" noProof="0">
              <a:ln>
                <a:noFill/>
              </a:ln>
              <a:solidFill>
                <a:srgbClr val="000000"/>
              </a:solidFill>
              <a:effectLst/>
              <a:uLnTx/>
              <a:uFillTx/>
              <a:latin typeface="Calibri" panose="020F0502020204030204"/>
              <a:ea typeface="+mn-ea"/>
              <a:cs typeface="+mn-cs"/>
            </a:endParaRPr>
          </a:p>
        </p:txBody>
      </p:sp>
      <p:sp>
        <p:nvSpPr>
          <p:cNvPr id="5" name="Footer Placeholder 4">
            <a:extLst>
              <a:ext uri="{FF2B5EF4-FFF2-40B4-BE49-F238E27FC236}">
                <a16:creationId xmlns:a16="http://schemas.microsoft.com/office/drawing/2014/main" id="{2B4D1304-0285-4ECA-BFD4-4286C354030A}"/>
              </a:ext>
            </a:extLst>
          </p:cNvPr>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GB" sz="675" b="0" i="0" u="none" strike="noStrike" kern="1200" cap="none" spc="0" normalizeH="0" baseline="0" noProof="0">
              <a:ln>
                <a:noFill/>
              </a:ln>
              <a:solidFill>
                <a:srgbClr val="000000"/>
              </a:solidFill>
              <a:effectLst/>
              <a:uLnTx/>
              <a:uFillTx/>
              <a:latin typeface="Calibri" panose="020F0502020204030204"/>
              <a:ea typeface="+mn-ea"/>
              <a:cs typeface="+mn-cs"/>
            </a:endParaRPr>
          </a:p>
        </p:txBody>
      </p:sp>
      <p:sp>
        <p:nvSpPr>
          <p:cNvPr id="6" name="Slide Number Placeholder 5">
            <a:extLst>
              <a:ext uri="{FF2B5EF4-FFF2-40B4-BE49-F238E27FC236}">
                <a16:creationId xmlns:a16="http://schemas.microsoft.com/office/drawing/2014/main" id="{C087EC8F-E4E5-4461-ABCB-AB926E451749}"/>
              </a:ext>
            </a:extLst>
          </p:cNvPr>
          <p:cNvSpPr>
            <a:spLocks noGrp="1"/>
          </p:cNvSpPr>
          <p:nvPr>
            <p:ph type="sldNum" sz="quarter" idx="12"/>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4842CEEE-46D8-4902-AD29-CBFFF8B3C125}" type="slidenum">
              <a:rPr kumimoji="0" lang="en-GB" sz="675" b="0" i="0" u="none" strike="noStrike" kern="1200" cap="none" spc="0" normalizeH="0" baseline="0" noProof="0">
                <a:ln>
                  <a:noFill/>
                </a:ln>
                <a:solidFill>
                  <a:srgbClr val="000000"/>
                </a:solidFill>
                <a:effectLst/>
                <a:uLnTx/>
                <a:uFillTx/>
                <a:latin typeface="Calibri" panose="020F0502020204030204"/>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n-GB" sz="675" b="0" i="0" u="none" strike="noStrike" kern="1200" cap="none" spc="0" normalizeH="0" baseline="0" noProof="0">
              <a:ln>
                <a:noFill/>
              </a:ln>
              <a:solidFill>
                <a:srgbClr val="000000"/>
              </a:solidFill>
              <a:effectLst/>
              <a:uLnTx/>
              <a:uFillTx/>
              <a:latin typeface="Calibri" panose="020F0502020204030204"/>
              <a:ea typeface="+mn-ea"/>
              <a:cs typeface="+mn-cs"/>
            </a:endParaRPr>
          </a:p>
        </p:txBody>
      </p:sp>
      <p:sp>
        <p:nvSpPr>
          <p:cNvPr id="2" name="Rectangle 1">
            <a:extLst>
              <a:ext uri="{FF2B5EF4-FFF2-40B4-BE49-F238E27FC236}">
                <a16:creationId xmlns:a16="http://schemas.microsoft.com/office/drawing/2014/main" id="{8B1C19FB-182F-456C-9758-0F1332559460}"/>
              </a:ext>
            </a:extLst>
          </p:cNvPr>
          <p:cNvSpPr/>
          <p:nvPr userDrawn="1"/>
        </p:nvSpPr>
        <p:spPr>
          <a:xfrm>
            <a:off x="0" y="0"/>
            <a:ext cx="12192000" cy="68580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FFFFFF"/>
              </a:solidFill>
              <a:effectLst/>
              <a:uLnTx/>
              <a:uFillTx/>
              <a:latin typeface="Arial"/>
              <a:ea typeface="+mn-ea"/>
              <a:cs typeface="+mn-cs"/>
            </a:endParaRPr>
          </a:p>
        </p:txBody>
      </p:sp>
      <p:sp>
        <p:nvSpPr>
          <p:cNvPr id="7" name="Rectangle 6">
            <a:extLst>
              <a:ext uri="{FF2B5EF4-FFF2-40B4-BE49-F238E27FC236}">
                <a16:creationId xmlns:a16="http://schemas.microsoft.com/office/drawing/2014/main" id="{6731C5EB-094E-4C53-8DA7-71DBA860C3F4}"/>
              </a:ext>
            </a:extLst>
          </p:cNvPr>
          <p:cNvSpPr/>
          <p:nvPr userDrawn="1"/>
        </p:nvSpPr>
        <p:spPr>
          <a:xfrm>
            <a:off x="0" y="0"/>
            <a:ext cx="12192000" cy="6858000"/>
          </a:xfrm>
          <a:prstGeom prst="rect">
            <a:avLst/>
          </a:prstGeom>
          <a:solidFill>
            <a:schemeClr val="accent5">
              <a:lumMod val="20000"/>
              <a:lumOff val="80000"/>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FFFFFF"/>
              </a:solidFill>
              <a:effectLst/>
              <a:uLnTx/>
              <a:uFillTx/>
              <a:latin typeface="Arial"/>
              <a:ea typeface="+mn-ea"/>
              <a:cs typeface="+mn-cs"/>
            </a:endParaRPr>
          </a:p>
        </p:txBody>
      </p:sp>
      <p:sp>
        <p:nvSpPr>
          <p:cNvPr id="8" name="Oval 7">
            <a:extLst>
              <a:ext uri="{FF2B5EF4-FFF2-40B4-BE49-F238E27FC236}">
                <a16:creationId xmlns:a16="http://schemas.microsoft.com/office/drawing/2014/main" id="{C799426A-290E-4017-B895-A9F86C4B3DC0}"/>
              </a:ext>
            </a:extLst>
          </p:cNvPr>
          <p:cNvSpPr/>
          <p:nvPr userDrawn="1"/>
        </p:nvSpPr>
        <p:spPr bwMode="auto">
          <a:xfrm>
            <a:off x="11769354" y="6392987"/>
            <a:ext cx="359229" cy="346166"/>
          </a:xfrm>
          <a:prstGeom prst="ellipse">
            <a:avLst/>
          </a:prstGeom>
          <a:solidFill>
            <a:schemeClr val="tx2">
              <a:lumMod val="40000"/>
              <a:lumOff val="60000"/>
            </a:schemeClr>
          </a:solidFill>
          <a:ln>
            <a:noFill/>
          </a:ln>
          <a:effectLst/>
        </p:spPr>
        <p:txBody>
          <a:bodyPr vert="horz" wrap="square" lIns="91440" tIns="45720" rIns="91440" bIns="45720" numCol="1" rtlCol="0" anchor="t" anchorCtr="0" compatLnSpc="1">
            <a:prstTxWarp prst="textNoShape">
              <a:avLst/>
            </a:prstTxWarp>
          </a:bodyPr>
          <a:lstStyle/>
          <a:p>
            <a:pPr marL="742950" marR="0" lvl="0" indent="-285750" algn="l" defTabSz="914400" rtl="0" eaLnBrk="1" fontAlgn="base" latinLnBrk="0" hangingPunct="1">
              <a:lnSpc>
                <a:spcPct val="100000"/>
              </a:lnSpc>
              <a:spcBef>
                <a:spcPct val="20000"/>
              </a:spcBef>
              <a:spcAft>
                <a:spcPct val="0"/>
              </a:spcAft>
              <a:buClr>
                <a:srgbClr val="00628C"/>
              </a:buClr>
              <a:buSzTx/>
              <a:buFont typeface="Arial" charset="0"/>
              <a:buChar char="●"/>
              <a:tabLst/>
              <a:defRPr/>
            </a:pPr>
            <a:endParaRPr kumimoji="0" lang="en-GB" sz="2800" b="0" i="0" u="none" strike="noStrike" kern="1200" cap="none" spc="0" normalizeH="0" baseline="0" noProof="0">
              <a:ln>
                <a:noFill/>
              </a:ln>
              <a:solidFill>
                <a:srgbClr val="585858"/>
              </a:solidFill>
              <a:effectLst/>
              <a:uLnTx/>
              <a:uFillTx/>
              <a:latin typeface="Arial" charset="0"/>
              <a:ea typeface="+mn-ea"/>
              <a:cs typeface="+mn-cs"/>
            </a:endParaRPr>
          </a:p>
        </p:txBody>
      </p:sp>
    </p:spTree>
    <p:extLst>
      <p:ext uri="{BB962C8B-B14F-4D97-AF65-F5344CB8AC3E}">
        <p14:creationId xmlns:p14="http://schemas.microsoft.com/office/powerpoint/2010/main" val="279805431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3" Type="http://schemas.openxmlformats.org/officeDocument/2006/relationships/slideLayout" Target="../slideLayouts/slideLayout14.xml"/><Relationship Id="rId2" Type="http://schemas.openxmlformats.org/officeDocument/2006/relationships/slideLayout" Target="../slideLayouts/slideLayout13.xml"/><Relationship Id="rId1" Type="http://schemas.openxmlformats.org/officeDocument/2006/relationships/slideLayout" Target="../slideLayouts/slideLayout12.xml"/><Relationship Id="rId4" Type="http://schemas.openxmlformats.org/officeDocument/2006/relationships/theme" Target="../theme/theme2.xml"/></Relationships>
</file>

<file path=ppt/slideMasters/_rels/slideMaster3.xml.rels><?xml version="1.0" encoding="UTF-8" standalone="yes"?>
<Relationships xmlns="http://schemas.openxmlformats.org/package/2006/relationships"><Relationship Id="rId3" Type="http://schemas.openxmlformats.org/officeDocument/2006/relationships/slideLayout" Target="../slideLayouts/slideLayout17.xml"/><Relationship Id="rId2" Type="http://schemas.openxmlformats.org/officeDocument/2006/relationships/slideLayout" Target="../slideLayouts/slideLayout16.xml"/><Relationship Id="rId1" Type="http://schemas.openxmlformats.org/officeDocument/2006/relationships/slideLayout" Target="../slideLayouts/slideLayout15.xml"/><Relationship Id="rId5" Type="http://schemas.openxmlformats.org/officeDocument/2006/relationships/theme" Target="../theme/theme3.xml"/><Relationship Id="rId4" Type="http://schemas.openxmlformats.org/officeDocument/2006/relationships/slideLayout" Target="../slideLayouts/slideLayout18.xml"/></Relationships>
</file>

<file path=ppt/slideMasters/_rels/slideMaster4.xml.rels><?xml version="1.0" encoding="UTF-8" standalone="yes"?>
<Relationships xmlns="http://schemas.openxmlformats.org/package/2006/relationships"><Relationship Id="rId3" Type="http://schemas.openxmlformats.org/officeDocument/2006/relationships/slideLayout" Target="../slideLayouts/slideLayout21.xml"/><Relationship Id="rId2" Type="http://schemas.openxmlformats.org/officeDocument/2006/relationships/slideLayout" Target="../slideLayouts/slideLayout20.xml"/><Relationship Id="rId1" Type="http://schemas.openxmlformats.org/officeDocument/2006/relationships/slideLayout" Target="../slideLayouts/slideLayout19.xml"/><Relationship Id="rId5" Type="http://schemas.openxmlformats.org/officeDocument/2006/relationships/theme" Target="../theme/theme4.xml"/><Relationship Id="rId4" Type="http://schemas.openxmlformats.org/officeDocument/2006/relationships/slideLayout" Target="../slideLayouts/slideLayout2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923FC57-1BCE-4AB0-89E9-12B1CF52DB7E}" type="datetimeFigureOut">
              <a:rPr lang="en-GB" smtClean="0"/>
              <a:t>22/05/2024</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EDBD196-EBCD-4AB2-BE04-03747928FC69}" type="slidenum">
              <a:rPr lang="en-GB" smtClean="0"/>
              <a:t>‹#›</a:t>
            </a:fld>
            <a:endParaRPr lang="en-GB"/>
          </a:p>
        </p:txBody>
      </p:sp>
    </p:spTree>
    <p:extLst>
      <p:ext uri="{BB962C8B-B14F-4D97-AF65-F5344CB8AC3E}">
        <p14:creationId xmlns:p14="http://schemas.microsoft.com/office/powerpoint/2010/main" val="283994099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83043FF3-1B19-4F6E-AED6-1F0E0B12665B}"/>
              </a:ext>
            </a:extLst>
          </p:cNvPr>
          <p:cNvSpPr>
            <a:spLocks noGrp="1"/>
          </p:cNvSpPr>
          <p:nvPr>
            <p:ph type="title"/>
          </p:nvPr>
        </p:nvSpPr>
        <p:spPr>
          <a:xfrm>
            <a:off x="609437" y="365125"/>
            <a:ext cx="10968567"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1CA78F67-7D07-4B89-B1B7-77FCB2FBCB01}"/>
              </a:ext>
            </a:extLst>
          </p:cNvPr>
          <p:cNvSpPr>
            <a:spLocks noGrp="1"/>
          </p:cNvSpPr>
          <p:nvPr>
            <p:ph type="body" idx="1"/>
          </p:nvPr>
        </p:nvSpPr>
        <p:spPr>
          <a:xfrm>
            <a:off x="609437" y="1825625"/>
            <a:ext cx="10968567"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5C9AF1F1-6765-45EE-BEB9-185EDFB653E1}"/>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marL="0" marR="0" lvl="0" indent="0" algn="l" defTabSz="914400" rtl="0" eaLnBrk="1" fontAlgn="base" latinLnBrk="0" hangingPunct="1">
              <a:lnSpc>
                <a:spcPct val="100000"/>
              </a:lnSpc>
              <a:spcBef>
                <a:spcPct val="20000"/>
              </a:spcBef>
              <a:spcAft>
                <a:spcPct val="0"/>
              </a:spcAft>
              <a:buClr>
                <a:srgbClr val="00628C"/>
              </a:buClr>
              <a:buSzTx/>
              <a:buFont typeface="Arial" panose="020B0604020202020204" pitchFamily="34" charset="0"/>
              <a:buNone/>
              <a:tabLst/>
              <a:defRPr/>
            </a:pPr>
            <a:fld id="{52CA6C61-5C46-4CCD-83FB-18DE309C7599}" type="datetimeFigureOut">
              <a:rPr kumimoji="0" lang="en-GB" sz="1200" b="0" i="0" u="none" strike="noStrike" kern="1200" cap="none" spc="0" normalizeH="0" baseline="0" noProof="0" smtClean="0">
                <a:ln>
                  <a:noFill/>
                </a:ln>
                <a:solidFill>
                  <a:srgbClr val="585858">
                    <a:tint val="75000"/>
                  </a:srgbClr>
                </a:solidFill>
                <a:effectLst/>
                <a:uLnTx/>
                <a:uFillTx/>
                <a:latin typeface="Arial" panose="020B0604020202020204" pitchFamily="34" charset="0"/>
                <a:ea typeface="+mn-ea"/>
                <a:cs typeface="+mn-cs"/>
              </a:rPr>
              <a:pPr marL="0" marR="0" lvl="0" indent="0" algn="l" defTabSz="914400" rtl="0" eaLnBrk="1" fontAlgn="base" latinLnBrk="0" hangingPunct="1">
                <a:lnSpc>
                  <a:spcPct val="100000"/>
                </a:lnSpc>
                <a:spcBef>
                  <a:spcPct val="20000"/>
                </a:spcBef>
                <a:spcAft>
                  <a:spcPct val="0"/>
                </a:spcAft>
                <a:buClr>
                  <a:srgbClr val="00628C"/>
                </a:buClr>
                <a:buSzTx/>
                <a:buFont typeface="Arial" panose="020B0604020202020204" pitchFamily="34" charset="0"/>
                <a:buNone/>
                <a:tabLst/>
                <a:defRPr/>
              </a:pPr>
              <a:t>22/05/2024</a:t>
            </a:fld>
            <a:endParaRPr kumimoji="0" lang="en-GB" sz="1200" b="0" i="0" u="none" strike="noStrike" kern="1200" cap="none" spc="0" normalizeH="0" baseline="0" noProof="0">
              <a:ln>
                <a:noFill/>
              </a:ln>
              <a:solidFill>
                <a:srgbClr val="585858">
                  <a:tint val="75000"/>
                </a:srgbClr>
              </a:solidFill>
              <a:effectLst/>
              <a:uLnTx/>
              <a:uFillTx/>
              <a:latin typeface="Arial" panose="020B0604020202020204" pitchFamily="34" charset="0"/>
              <a:ea typeface="+mn-ea"/>
              <a:cs typeface="+mn-cs"/>
            </a:endParaRPr>
          </a:p>
        </p:txBody>
      </p:sp>
      <p:sp>
        <p:nvSpPr>
          <p:cNvPr id="5" name="Footer Placeholder 4">
            <a:extLst>
              <a:ext uri="{FF2B5EF4-FFF2-40B4-BE49-F238E27FC236}">
                <a16:creationId xmlns:a16="http://schemas.microsoft.com/office/drawing/2014/main" id="{223D2AC0-4764-4C71-9EC2-3E3309ED3F32}"/>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buNone/>
              <a:defRPr sz="1200">
                <a:solidFill>
                  <a:schemeClr val="tx1">
                    <a:tint val="75000"/>
                  </a:schemeClr>
                </a:solidFill>
              </a:defRPr>
            </a:lvl1pPr>
          </a:lstStyle>
          <a:p>
            <a:pPr marL="0" marR="0" lvl="0" indent="0" algn="ctr" defTabSz="914400" rtl="0" eaLnBrk="1" fontAlgn="base" latinLnBrk="0" hangingPunct="1">
              <a:lnSpc>
                <a:spcPct val="100000"/>
              </a:lnSpc>
              <a:spcBef>
                <a:spcPct val="20000"/>
              </a:spcBef>
              <a:spcAft>
                <a:spcPct val="0"/>
              </a:spcAft>
              <a:buClr>
                <a:srgbClr val="00628C"/>
              </a:buClr>
              <a:buSzTx/>
              <a:buFont typeface="Arial" panose="020B0604020202020204" pitchFamily="34" charset="0"/>
              <a:buNone/>
              <a:tabLst/>
              <a:defRPr/>
            </a:pPr>
            <a:endParaRPr kumimoji="0" lang="en-GB" sz="1200" b="0" i="0" u="none" strike="noStrike" kern="1200" cap="none" spc="0" normalizeH="0" baseline="0" noProof="0">
              <a:ln>
                <a:noFill/>
              </a:ln>
              <a:solidFill>
                <a:srgbClr val="585858">
                  <a:tint val="75000"/>
                </a:srgbClr>
              </a:solidFill>
              <a:effectLst/>
              <a:uLnTx/>
              <a:uFillTx/>
              <a:latin typeface="Arial" panose="020B0604020202020204" pitchFamily="34" charset="0"/>
              <a:ea typeface="+mn-ea"/>
              <a:cs typeface="+mn-cs"/>
            </a:endParaRPr>
          </a:p>
        </p:txBody>
      </p:sp>
      <p:sp>
        <p:nvSpPr>
          <p:cNvPr id="6" name="Slide Number Placeholder 5">
            <a:extLst>
              <a:ext uri="{FF2B5EF4-FFF2-40B4-BE49-F238E27FC236}">
                <a16:creationId xmlns:a16="http://schemas.microsoft.com/office/drawing/2014/main" id="{51279FDB-13C2-4DC1-8C93-EEA50C7287FF}"/>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marL="0" marR="0" lvl="0" indent="0" algn="r" defTabSz="914400" rtl="0" eaLnBrk="1" fontAlgn="base" latinLnBrk="0" hangingPunct="1">
              <a:lnSpc>
                <a:spcPct val="100000"/>
              </a:lnSpc>
              <a:spcBef>
                <a:spcPct val="20000"/>
              </a:spcBef>
              <a:spcAft>
                <a:spcPct val="0"/>
              </a:spcAft>
              <a:buClr>
                <a:srgbClr val="00628C"/>
              </a:buClr>
              <a:buSzTx/>
              <a:buFont typeface="Arial" panose="020B0604020202020204" pitchFamily="34" charset="0"/>
              <a:buNone/>
              <a:tabLst/>
              <a:defRPr/>
            </a:pPr>
            <a:fld id="{3A4A998D-6F83-4D71-AA77-13FC1A139956}" type="slidenum">
              <a:rPr kumimoji="0" lang="en-GB" sz="1200" b="0" i="0" u="none" strike="noStrike" kern="1200" cap="none" spc="0" normalizeH="0" baseline="0" noProof="0" smtClean="0">
                <a:ln>
                  <a:noFill/>
                </a:ln>
                <a:solidFill>
                  <a:srgbClr val="585858">
                    <a:tint val="75000"/>
                  </a:srgbClr>
                </a:solidFill>
                <a:effectLst/>
                <a:uLnTx/>
                <a:uFillTx/>
                <a:latin typeface="Arial" panose="020B0604020202020204" pitchFamily="34" charset="0"/>
                <a:ea typeface="+mn-ea"/>
                <a:cs typeface="+mn-cs"/>
              </a:rPr>
              <a:pPr marL="0" marR="0" lvl="0" indent="0" algn="r" defTabSz="914400" rtl="0" eaLnBrk="1" fontAlgn="base" latinLnBrk="0" hangingPunct="1">
                <a:lnSpc>
                  <a:spcPct val="100000"/>
                </a:lnSpc>
                <a:spcBef>
                  <a:spcPct val="20000"/>
                </a:spcBef>
                <a:spcAft>
                  <a:spcPct val="0"/>
                </a:spcAft>
                <a:buClr>
                  <a:srgbClr val="00628C"/>
                </a:buClr>
                <a:buSzTx/>
                <a:buFont typeface="Arial" panose="020B0604020202020204" pitchFamily="34" charset="0"/>
                <a:buNone/>
                <a:tabLst/>
                <a:defRPr/>
              </a:pPr>
              <a:t>‹#›</a:t>
            </a:fld>
            <a:endParaRPr kumimoji="0" lang="en-GB" sz="1200" b="0" i="0" u="none" strike="noStrike" kern="1200" cap="none" spc="0" normalizeH="0" baseline="0" noProof="0">
              <a:ln>
                <a:noFill/>
              </a:ln>
              <a:solidFill>
                <a:srgbClr val="585858">
                  <a:tint val="75000"/>
                </a:srgbClr>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42788203"/>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Lst>
  <p:txStyles>
    <p:titleStyle>
      <a:lvl1pPr algn="l" defTabSz="914400" rtl="0" eaLnBrk="1" latinLnBrk="0" hangingPunct="1">
        <a:lnSpc>
          <a:spcPct val="90000"/>
        </a:lnSpc>
        <a:spcBef>
          <a:spcPct val="0"/>
        </a:spcBef>
        <a:buNone/>
        <a:defRPr sz="3600" b="1" kern="1200">
          <a:solidFill>
            <a:srgbClr val="585858"/>
          </a:solidFill>
          <a:latin typeface="Century Gothic" panose="020B0502020202020204" pitchFamily="34" charset="0"/>
          <a:ea typeface="+mj-ea"/>
          <a:cs typeface="Arial" panose="020B0604020202020204" pitchFamily="34" charset="0"/>
        </a:defRPr>
      </a:lvl1pPr>
    </p:titleStyle>
    <p:bodyStyle>
      <a:lvl1pPr marL="342900" indent="-342900" algn="l" defTabSz="914400" rtl="0" eaLnBrk="1" latinLnBrk="0" hangingPunct="1">
        <a:lnSpc>
          <a:spcPct val="90000"/>
        </a:lnSpc>
        <a:spcBef>
          <a:spcPts val="1000"/>
        </a:spcBef>
        <a:buFont typeface="Arial" panose="020B0604020202020204" pitchFamily="34" charset="0"/>
        <a:buChar char="•"/>
        <a:defRPr sz="2400" kern="1200">
          <a:solidFill>
            <a:srgbClr val="585858"/>
          </a:solidFill>
          <a:latin typeface="+mj-lt"/>
          <a:ea typeface="+mn-ea"/>
          <a:cs typeface="Arial" panose="020B0604020202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000" kern="1200">
          <a:solidFill>
            <a:srgbClr val="585858"/>
          </a:solidFill>
          <a:latin typeface="+mj-lt"/>
          <a:ea typeface="+mn-ea"/>
          <a:cs typeface="Arial" panose="020B0604020202020204" pitchFamily="34" charset="0"/>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a:solidFill>
            <a:srgbClr val="585858"/>
          </a:solidFill>
          <a:latin typeface="+mj-lt"/>
          <a:ea typeface="+mn-ea"/>
          <a:cs typeface="Arial" panose="020B0604020202020204" pitchFamily="34" charset="0"/>
        </a:defRPr>
      </a:lvl3pPr>
      <a:lvl4pPr marL="1600200" indent="-228600" algn="l" defTabSz="914400" rtl="0" eaLnBrk="1" latinLnBrk="0" hangingPunct="1">
        <a:lnSpc>
          <a:spcPct val="90000"/>
        </a:lnSpc>
        <a:spcBef>
          <a:spcPts val="500"/>
        </a:spcBef>
        <a:buFont typeface="Arial" panose="020B0604020202020204" pitchFamily="34" charset="0"/>
        <a:buChar char="•"/>
        <a:defRPr sz="1600" kern="1200">
          <a:solidFill>
            <a:srgbClr val="585858"/>
          </a:solidFill>
          <a:latin typeface="+mj-lt"/>
          <a:ea typeface="+mn-ea"/>
          <a:cs typeface="Arial" panose="020B0604020202020204" pitchFamily="34" charset="0"/>
        </a:defRPr>
      </a:lvl4pPr>
      <a:lvl5pPr marL="2057400" indent="-228600" algn="l" defTabSz="914400" rtl="0" eaLnBrk="1" latinLnBrk="0" hangingPunct="1">
        <a:lnSpc>
          <a:spcPct val="90000"/>
        </a:lnSpc>
        <a:spcBef>
          <a:spcPts val="500"/>
        </a:spcBef>
        <a:buFont typeface="Arial" panose="020B0604020202020204" pitchFamily="34" charset="0"/>
        <a:buChar char="•"/>
        <a:defRPr sz="1600" kern="1200">
          <a:solidFill>
            <a:srgbClr val="585858"/>
          </a:solidFill>
          <a:latin typeface="+mj-lt"/>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9"/>
        <p:cNvGrpSpPr/>
        <p:nvPr/>
      </p:nvGrpSpPr>
      <p:grpSpPr>
        <a:xfrm>
          <a:off x="0" y="0"/>
          <a:ext cx="0" cy="0"/>
          <a:chOff x="0" y="0"/>
          <a:chExt cx="0" cy="0"/>
        </a:xfrm>
      </p:grpSpPr>
      <p:sp>
        <p:nvSpPr>
          <p:cNvPr id="10" name="Google Shape;10;p22"/>
          <p:cNvSpPr txBox="1">
            <a:spLocks noGrp="1"/>
          </p:cNvSpPr>
          <p:nvPr>
            <p:ph type="title"/>
          </p:nvPr>
        </p:nvSpPr>
        <p:spPr>
          <a:xfrm>
            <a:off x="609437" y="365125"/>
            <a:ext cx="10968567" cy="1325563"/>
          </a:xfrm>
          <a:prstGeom prst="rect">
            <a:avLst/>
          </a:prstGeom>
          <a:noFill/>
          <a:ln>
            <a:noFill/>
          </a:ln>
        </p:spPr>
        <p:txBody>
          <a:bodyPr spcFirstLastPara="1" wrap="square" lIns="91425" tIns="45700" rIns="91425" bIns="45700" anchor="ctr" anchorCtr="0">
            <a:normAutofit/>
          </a:bodyPr>
          <a:lstStyle>
            <a:lvl1pPr marR="0" lvl="0" algn="l" rtl="0">
              <a:lnSpc>
                <a:spcPct val="90000"/>
              </a:lnSpc>
              <a:spcBef>
                <a:spcPts val="0"/>
              </a:spcBef>
              <a:spcAft>
                <a:spcPts val="0"/>
              </a:spcAft>
              <a:buClr>
                <a:srgbClr val="585858"/>
              </a:buClr>
              <a:buSzPts val="3600"/>
              <a:buFont typeface="Century Gothic"/>
              <a:buNone/>
              <a:defRPr sz="3600" b="1" i="0" u="none" strike="noStrike" cap="none">
                <a:solidFill>
                  <a:srgbClr val="585858"/>
                </a:solidFill>
                <a:latin typeface="Century Gothic"/>
                <a:ea typeface="Century Gothic"/>
                <a:cs typeface="Century Gothic"/>
                <a:sym typeface="Century Gothic"/>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11" name="Google Shape;11;p22"/>
          <p:cNvSpPr txBox="1">
            <a:spLocks noGrp="1"/>
          </p:cNvSpPr>
          <p:nvPr>
            <p:ph type="body" idx="1"/>
          </p:nvPr>
        </p:nvSpPr>
        <p:spPr>
          <a:xfrm>
            <a:off x="609437" y="1825625"/>
            <a:ext cx="10968567" cy="4351338"/>
          </a:xfrm>
          <a:prstGeom prst="rect">
            <a:avLst/>
          </a:prstGeom>
          <a:noFill/>
          <a:ln>
            <a:noFill/>
          </a:ln>
        </p:spPr>
        <p:txBody>
          <a:bodyPr spcFirstLastPara="1" wrap="square" lIns="91425" tIns="45700" rIns="91425" bIns="45700" anchor="t" anchorCtr="0">
            <a:normAutofit/>
          </a:bodyPr>
          <a:lstStyle>
            <a:lvl1pPr marL="457200" marR="0" lvl="0" indent="-381000" algn="l" rtl="0">
              <a:lnSpc>
                <a:spcPct val="90000"/>
              </a:lnSpc>
              <a:spcBef>
                <a:spcPts val="1000"/>
              </a:spcBef>
              <a:spcAft>
                <a:spcPts val="0"/>
              </a:spcAft>
              <a:buClr>
                <a:srgbClr val="585858"/>
              </a:buClr>
              <a:buSzPts val="2400"/>
              <a:buFont typeface="Arial"/>
              <a:buChar char="•"/>
              <a:defRPr sz="2400" b="0" i="0" u="none" strike="noStrike" cap="none">
                <a:solidFill>
                  <a:srgbClr val="585858"/>
                </a:solidFill>
                <a:latin typeface="Arial"/>
                <a:ea typeface="Arial"/>
                <a:cs typeface="Arial"/>
                <a:sym typeface="Arial"/>
              </a:defRPr>
            </a:lvl1pPr>
            <a:lvl2pPr marL="914400" marR="0" lvl="1" indent="-355600" algn="l" rtl="0">
              <a:lnSpc>
                <a:spcPct val="90000"/>
              </a:lnSpc>
              <a:spcBef>
                <a:spcPts val="500"/>
              </a:spcBef>
              <a:spcAft>
                <a:spcPts val="0"/>
              </a:spcAft>
              <a:buClr>
                <a:srgbClr val="585858"/>
              </a:buClr>
              <a:buSzPts val="2000"/>
              <a:buFont typeface="Arial"/>
              <a:buChar char="•"/>
              <a:defRPr sz="2000" b="0" i="0" u="none" strike="noStrike" cap="none">
                <a:solidFill>
                  <a:srgbClr val="585858"/>
                </a:solidFill>
                <a:latin typeface="Arial"/>
                <a:ea typeface="Arial"/>
                <a:cs typeface="Arial"/>
                <a:sym typeface="Arial"/>
              </a:defRPr>
            </a:lvl2pPr>
            <a:lvl3pPr marL="1371600" marR="0" lvl="2" indent="-342900" algn="l" rtl="0">
              <a:lnSpc>
                <a:spcPct val="90000"/>
              </a:lnSpc>
              <a:spcBef>
                <a:spcPts val="500"/>
              </a:spcBef>
              <a:spcAft>
                <a:spcPts val="0"/>
              </a:spcAft>
              <a:buClr>
                <a:srgbClr val="585858"/>
              </a:buClr>
              <a:buSzPts val="1800"/>
              <a:buFont typeface="Arial"/>
              <a:buChar char="•"/>
              <a:defRPr sz="1800" b="0" i="0" u="none" strike="noStrike" cap="none">
                <a:solidFill>
                  <a:srgbClr val="585858"/>
                </a:solidFill>
                <a:latin typeface="Arial"/>
                <a:ea typeface="Arial"/>
                <a:cs typeface="Arial"/>
                <a:sym typeface="Arial"/>
              </a:defRPr>
            </a:lvl3pPr>
            <a:lvl4pPr marL="1828800" marR="0" lvl="3" indent="-330200" algn="l" rtl="0">
              <a:lnSpc>
                <a:spcPct val="90000"/>
              </a:lnSpc>
              <a:spcBef>
                <a:spcPts val="500"/>
              </a:spcBef>
              <a:spcAft>
                <a:spcPts val="0"/>
              </a:spcAft>
              <a:buClr>
                <a:srgbClr val="585858"/>
              </a:buClr>
              <a:buSzPts val="1600"/>
              <a:buFont typeface="Arial"/>
              <a:buChar char="•"/>
              <a:defRPr sz="1600" b="0" i="0" u="none" strike="noStrike" cap="none">
                <a:solidFill>
                  <a:srgbClr val="585858"/>
                </a:solidFill>
                <a:latin typeface="Arial"/>
                <a:ea typeface="Arial"/>
                <a:cs typeface="Arial"/>
                <a:sym typeface="Arial"/>
              </a:defRPr>
            </a:lvl4pPr>
            <a:lvl5pPr marL="2286000" marR="0" lvl="4" indent="-330200" algn="l" rtl="0">
              <a:lnSpc>
                <a:spcPct val="90000"/>
              </a:lnSpc>
              <a:spcBef>
                <a:spcPts val="500"/>
              </a:spcBef>
              <a:spcAft>
                <a:spcPts val="0"/>
              </a:spcAft>
              <a:buClr>
                <a:srgbClr val="585858"/>
              </a:buClr>
              <a:buSzPts val="1600"/>
              <a:buFont typeface="Arial"/>
              <a:buChar char="•"/>
              <a:defRPr sz="1600" b="0" i="0" u="none" strike="noStrike" cap="none">
                <a:solidFill>
                  <a:srgbClr val="585858"/>
                </a:solidFill>
                <a:latin typeface="Arial"/>
                <a:ea typeface="Arial"/>
                <a:cs typeface="Arial"/>
                <a:sym typeface="Arial"/>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9pPr>
          </a:lstStyle>
          <a:p>
            <a:endParaRPr/>
          </a:p>
        </p:txBody>
      </p:sp>
      <p:sp>
        <p:nvSpPr>
          <p:cNvPr id="12" name="Google Shape;12;p22"/>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marR="0" lvl="0" algn="l" rtl="0">
              <a:spcBef>
                <a:spcPts val="0"/>
              </a:spcBef>
              <a:spcAft>
                <a:spcPts val="0"/>
              </a:spcAft>
              <a:buSzPts val="1400"/>
              <a:buNone/>
              <a:defRPr sz="1200" b="0" i="0" u="none" strike="noStrike" cap="none">
                <a:solidFill>
                  <a:srgbClr val="989898"/>
                </a:solidFill>
                <a:latin typeface="Arial"/>
                <a:ea typeface="Arial"/>
                <a:cs typeface="Arial"/>
                <a:sym typeface="Arial"/>
              </a:defRPr>
            </a:lvl1pPr>
            <a:lvl2pPr marR="0" lvl="1" algn="l" rtl="0">
              <a:spcBef>
                <a:spcPts val="0"/>
              </a:spcBef>
              <a:spcAft>
                <a:spcPts val="0"/>
              </a:spcAft>
              <a:buSzPts val="1400"/>
              <a:buNone/>
              <a:defRPr sz="1800" b="0" i="0" u="none" strike="noStrike" cap="none">
                <a:solidFill>
                  <a:schemeClr val="dk1"/>
                </a:solidFill>
                <a:latin typeface="Arial"/>
                <a:ea typeface="Arial"/>
                <a:cs typeface="Arial"/>
                <a:sym typeface="Arial"/>
              </a:defRPr>
            </a:lvl2pPr>
            <a:lvl3pPr marR="0" lvl="2" algn="l" rtl="0">
              <a:spcBef>
                <a:spcPts val="0"/>
              </a:spcBef>
              <a:spcAft>
                <a:spcPts val="0"/>
              </a:spcAft>
              <a:buSzPts val="1400"/>
              <a:buNone/>
              <a:defRPr sz="1800" b="0" i="0" u="none" strike="noStrike" cap="none">
                <a:solidFill>
                  <a:schemeClr val="dk1"/>
                </a:solidFill>
                <a:latin typeface="Arial"/>
                <a:ea typeface="Arial"/>
                <a:cs typeface="Arial"/>
                <a:sym typeface="Arial"/>
              </a:defRPr>
            </a:lvl3pPr>
            <a:lvl4pPr marR="0" lvl="3" algn="l" rtl="0">
              <a:spcBef>
                <a:spcPts val="0"/>
              </a:spcBef>
              <a:spcAft>
                <a:spcPts val="0"/>
              </a:spcAft>
              <a:buSzPts val="1400"/>
              <a:buNone/>
              <a:defRPr sz="1800" b="0" i="0" u="none" strike="noStrike" cap="none">
                <a:solidFill>
                  <a:schemeClr val="dk1"/>
                </a:solidFill>
                <a:latin typeface="Arial"/>
                <a:ea typeface="Arial"/>
                <a:cs typeface="Arial"/>
                <a:sym typeface="Arial"/>
              </a:defRPr>
            </a:lvl4pPr>
            <a:lvl5pPr marR="0" lvl="4" algn="l" rtl="0">
              <a:spcBef>
                <a:spcPts val="0"/>
              </a:spcBef>
              <a:spcAft>
                <a:spcPts val="0"/>
              </a:spcAft>
              <a:buSzPts val="1400"/>
              <a:buNone/>
              <a:defRPr sz="1800" b="0" i="0" u="none" strike="noStrike" cap="none">
                <a:solidFill>
                  <a:schemeClr val="dk1"/>
                </a:solidFill>
                <a:latin typeface="Arial"/>
                <a:ea typeface="Arial"/>
                <a:cs typeface="Arial"/>
                <a:sym typeface="Arial"/>
              </a:defRPr>
            </a:lvl5pPr>
            <a:lvl6pPr marR="0" lvl="5" algn="l" rtl="0">
              <a:spcBef>
                <a:spcPts val="0"/>
              </a:spcBef>
              <a:spcAft>
                <a:spcPts val="0"/>
              </a:spcAft>
              <a:buSzPts val="1400"/>
              <a:buNone/>
              <a:defRPr sz="1800" b="0" i="0" u="none" strike="noStrike" cap="none">
                <a:solidFill>
                  <a:schemeClr val="dk1"/>
                </a:solidFill>
                <a:latin typeface="Arial"/>
                <a:ea typeface="Arial"/>
                <a:cs typeface="Arial"/>
                <a:sym typeface="Arial"/>
              </a:defRPr>
            </a:lvl6pPr>
            <a:lvl7pPr marR="0" lvl="6" algn="l" rtl="0">
              <a:spcBef>
                <a:spcPts val="0"/>
              </a:spcBef>
              <a:spcAft>
                <a:spcPts val="0"/>
              </a:spcAft>
              <a:buSzPts val="1400"/>
              <a:buNone/>
              <a:defRPr sz="1800" b="0" i="0" u="none" strike="noStrike" cap="none">
                <a:solidFill>
                  <a:schemeClr val="dk1"/>
                </a:solidFill>
                <a:latin typeface="Arial"/>
                <a:ea typeface="Arial"/>
                <a:cs typeface="Arial"/>
                <a:sym typeface="Arial"/>
              </a:defRPr>
            </a:lvl7pPr>
            <a:lvl8pPr marR="0" lvl="7" algn="l" rtl="0">
              <a:spcBef>
                <a:spcPts val="0"/>
              </a:spcBef>
              <a:spcAft>
                <a:spcPts val="0"/>
              </a:spcAft>
              <a:buSzPts val="1400"/>
              <a:buNone/>
              <a:defRPr sz="1800" b="0" i="0" u="none" strike="noStrike" cap="none">
                <a:solidFill>
                  <a:schemeClr val="dk1"/>
                </a:solidFill>
                <a:latin typeface="Arial"/>
                <a:ea typeface="Arial"/>
                <a:cs typeface="Arial"/>
                <a:sym typeface="Arial"/>
              </a:defRPr>
            </a:lvl8pPr>
            <a:lvl9pPr marR="0" lvl="8" algn="l" rtl="0">
              <a:spcBef>
                <a:spcPts val="0"/>
              </a:spcBef>
              <a:spcAft>
                <a:spcPts val="0"/>
              </a:spcAft>
              <a:buSzPts val="1400"/>
              <a:buNone/>
              <a:defRPr sz="1800" b="0" i="0" u="none" strike="noStrike" cap="none">
                <a:solidFill>
                  <a:schemeClr val="dk1"/>
                </a:solidFill>
                <a:latin typeface="Arial"/>
                <a:ea typeface="Arial"/>
                <a:cs typeface="Arial"/>
                <a:sym typeface="Arial"/>
              </a:defRPr>
            </a:lvl9pPr>
          </a:lstStyle>
          <a:p>
            <a:pPr marL="0" marR="0" lvl="0" indent="0" algn="l" defTabSz="914400" rtl="0" eaLnBrk="1" fontAlgn="auto" latinLnBrk="0" hangingPunct="1">
              <a:lnSpc>
                <a:spcPct val="100000"/>
              </a:lnSpc>
              <a:spcBef>
                <a:spcPts val="0"/>
              </a:spcBef>
              <a:spcAft>
                <a:spcPts val="0"/>
              </a:spcAft>
              <a:buClr>
                <a:srgbClr val="000000"/>
              </a:buClr>
              <a:buSzPts val="1400"/>
              <a:buFont typeface="Arial"/>
              <a:buNone/>
              <a:tabLst/>
              <a:defRPr/>
            </a:pPr>
            <a:endParaRPr kumimoji="0" sz="1200" b="0" i="0" u="none" strike="noStrike" kern="0" cap="none" spc="0" normalizeH="0" baseline="0" noProof="0">
              <a:ln>
                <a:noFill/>
              </a:ln>
              <a:solidFill>
                <a:srgbClr val="989898"/>
              </a:solidFill>
              <a:effectLst/>
              <a:uLnTx/>
              <a:uFillTx/>
              <a:latin typeface="Arial"/>
              <a:cs typeface="Arial"/>
              <a:sym typeface="Arial"/>
            </a:endParaRPr>
          </a:p>
        </p:txBody>
      </p:sp>
      <p:sp>
        <p:nvSpPr>
          <p:cNvPr id="13" name="Google Shape;13;p22"/>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marR="0" lvl="0" algn="ctr" rtl="0">
              <a:spcBef>
                <a:spcPts val="0"/>
              </a:spcBef>
              <a:spcAft>
                <a:spcPts val="0"/>
              </a:spcAft>
              <a:buClr>
                <a:srgbClr val="989898"/>
              </a:buClr>
              <a:buSzPts val="1200"/>
              <a:buFont typeface="Arial"/>
              <a:buNone/>
              <a:defRPr sz="1200" b="0" i="0" u="none" strike="noStrike" cap="none">
                <a:solidFill>
                  <a:srgbClr val="989898"/>
                </a:solidFill>
                <a:latin typeface="Arial"/>
                <a:ea typeface="Arial"/>
                <a:cs typeface="Arial"/>
                <a:sym typeface="Arial"/>
              </a:defRPr>
            </a:lvl1pPr>
            <a:lvl2pPr marR="0" lvl="1" algn="l" rtl="0">
              <a:spcBef>
                <a:spcPts val="0"/>
              </a:spcBef>
              <a:spcAft>
                <a:spcPts val="0"/>
              </a:spcAft>
              <a:buSzPts val="1400"/>
              <a:buNone/>
              <a:defRPr sz="1800" b="0" i="0" u="none" strike="noStrike" cap="none">
                <a:solidFill>
                  <a:schemeClr val="dk1"/>
                </a:solidFill>
                <a:latin typeface="Arial"/>
                <a:ea typeface="Arial"/>
                <a:cs typeface="Arial"/>
                <a:sym typeface="Arial"/>
              </a:defRPr>
            </a:lvl2pPr>
            <a:lvl3pPr marR="0" lvl="2" algn="l" rtl="0">
              <a:spcBef>
                <a:spcPts val="0"/>
              </a:spcBef>
              <a:spcAft>
                <a:spcPts val="0"/>
              </a:spcAft>
              <a:buSzPts val="1400"/>
              <a:buNone/>
              <a:defRPr sz="1800" b="0" i="0" u="none" strike="noStrike" cap="none">
                <a:solidFill>
                  <a:schemeClr val="dk1"/>
                </a:solidFill>
                <a:latin typeface="Arial"/>
                <a:ea typeface="Arial"/>
                <a:cs typeface="Arial"/>
                <a:sym typeface="Arial"/>
              </a:defRPr>
            </a:lvl3pPr>
            <a:lvl4pPr marR="0" lvl="3" algn="l" rtl="0">
              <a:spcBef>
                <a:spcPts val="0"/>
              </a:spcBef>
              <a:spcAft>
                <a:spcPts val="0"/>
              </a:spcAft>
              <a:buSzPts val="1400"/>
              <a:buNone/>
              <a:defRPr sz="1800" b="0" i="0" u="none" strike="noStrike" cap="none">
                <a:solidFill>
                  <a:schemeClr val="dk1"/>
                </a:solidFill>
                <a:latin typeface="Arial"/>
                <a:ea typeface="Arial"/>
                <a:cs typeface="Arial"/>
                <a:sym typeface="Arial"/>
              </a:defRPr>
            </a:lvl4pPr>
            <a:lvl5pPr marR="0" lvl="4" algn="l" rtl="0">
              <a:spcBef>
                <a:spcPts val="0"/>
              </a:spcBef>
              <a:spcAft>
                <a:spcPts val="0"/>
              </a:spcAft>
              <a:buSzPts val="1400"/>
              <a:buNone/>
              <a:defRPr sz="1800" b="0" i="0" u="none" strike="noStrike" cap="none">
                <a:solidFill>
                  <a:schemeClr val="dk1"/>
                </a:solidFill>
                <a:latin typeface="Arial"/>
                <a:ea typeface="Arial"/>
                <a:cs typeface="Arial"/>
                <a:sym typeface="Arial"/>
              </a:defRPr>
            </a:lvl5pPr>
            <a:lvl6pPr marR="0" lvl="5" algn="l" rtl="0">
              <a:spcBef>
                <a:spcPts val="0"/>
              </a:spcBef>
              <a:spcAft>
                <a:spcPts val="0"/>
              </a:spcAft>
              <a:buSzPts val="1400"/>
              <a:buNone/>
              <a:defRPr sz="1800" b="0" i="0" u="none" strike="noStrike" cap="none">
                <a:solidFill>
                  <a:schemeClr val="dk1"/>
                </a:solidFill>
                <a:latin typeface="Arial"/>
                <a:ea typeface="Arial"/>
                <a:cs typeface="Arial"/>
                <a:sym typeface="Arial"/>
              </a:defRPr>
            </a:lvl6pPr>
            <a:lvl7pPr marR="0" lvl="6" algn="l" rtl="0">
              <a:spcBef>
                <a:spcPts val="0"/>
              </a:spcBef>
              <a:spcAft>
                <a:spcPts val="0"/>
              </a:spcAft>
              <a:buSzPts val="1400"/>
              <a:buNone/>
              <a:defRPr sz="1800" b="0" i="0" u="none" strike="noStrike" cap="none">
                <a:solidFill>
                  <a:schemeClr val="dk1"/>
                </a:solidFill>
                <a:latin typeface="Arial"/>
                <a:ea typeface="Arial"/>
                <a:cs typeface="Arial"/>
                <a:sym typeface="Arial"/>
              </a:defRPr>
            </a:lvl7pPr>
            <a:lvl8pPr marR="0" lvl="7" algn="l" rtl="0">
              <a:spcBef>
                <a:spcPts val="0"/>
              </a:spcBef>
              <a:spcAft>
                <a:spcPts val="0"/>
              </a:spcAft>
              <a:buSzPts val="1400"/>
              <a:buNone/>
              <a:defRPr sz="1800" b="0" i="0" u="none" strike="noStrike" cap="none">
                <a:solidFill>
                  <a:schemeClr val="dk1"/>
                </a:solidFill>
                <a:latin typeface="Arial"/>
                <a:ea typeface="Arial"/>
                <a:cs typeface="Arial"/>
                <a:sym typeface="Arial"/>
              </a:defRPr>
            </a:lvl8pPr>
            <a:lvl9pPr marR="0" lvl="8" algn="l" rtl="0">
              <a:spcBef>
                <a:spcPts val="0"/>
              </a:spcBef>
              <a:spcAft>
                <a:spcPts val="0"/>
              </a:spcAft>
              <a:buSzPts val="1400"/>
              <a:buNone/>
              <a:defRPr sz="1800" b="0" i="0" u="none" strike="noStrike" cap="none">
                <a:solidFill>
                  <a:schemeClr val="dk1"/>
                </a:solidFill>
                <a:latin typeface="Arial"/>
                <a:ea typeface="Arial"/>
                <a:cs typeface="Arial"/>
                <a:sym typeface="Arial"/>
              </a:defRPr>
            </a:lvl9pPr>
          </a:lstStyle>
          <a:p>
            <a:pPr marL="0" marR="0" lvl="0" indent="0" algn="ctr" defTabSz="914400" rtl="0" eaLnBrk="1" fontAlgn="auto" latinLnBrk="0" hangingPunct="1">
              <a:lnSpc>
                <a:spcPct val="100000"/>
              </a:lnSpc>
              <a:spcBef>
                <a:spcPts val="0"/>
              </a:spcBef>
              <a:spcAft>
                <a:spcPts val="0"/>
              </a:spcAft>
              <a:buClr>
                <a:srgbClr val="989898"/>
              </a:buClr>
              <a:buSzPts val="1200"/>
              <a:buFont typeface="Arial"/>
              <a:buNone/>
              <a:tabLst/>
              <a:defRPr/>
            </a:pPr>
            <a:endParaRPr kumimoji="0" sz="1200" b="0" i="0" u="none" strike="noStrike" kern="0" cap="none" spc="0" normalizeH="0" baseline="0" noProof="0">
              <a:ln>
                <a:noFill/>
              </a:ln>
              <a:solidFill>
                <a:srgbClr val="989898"/>
              </a:solidFill>
              <a:effectLst/>
              <a:uLnTx/>
              <a:uFillTx/>
              <a:latin typeface="Arial"/>
              <a:cs typeface="Arial"/>
              <a:sym typeface="Arial"/>
            </a:endParaRPr>
          </a:p>
        </p:txBody>
      </p:sp>
      <p:sp>
        <p:nvSpPr>
          <p:cNvPr id="14" name="Google Shape;14;p22"/>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rtl="0">
              <a:lnSpc>
                <a:spcPct val="100000"/>
              </a:lnSpc>
              <a:spcBef>
                <a:spcPts val="0"/>
              </a:spcBef>
              <a:spcAft>
                <a:spcPts val="0"/>
              </a:spcAft>
              <a:buClr>
                <a:srgbClr val="00628C"/>
              </a:buClr>
              <a:buSzPts val="1200"/>
              <a:buFont typeface="Arial"/>
              <a:buNone/>
              <a:defRPr sz="1200" b="0" i="0" u="none" strike="noStrike" cap="none">
                <a:solidFill>
                  <a:srgbClr val="989898"/>
                </a:solidFill>
                <a:latin typeface="Arial"/>
                <a:ea typeface="Arial"/>
                <a:cs typeface="Arial"/>
                <a:sym typeface="Arial"/>
              </a:defRPr>
            </a:lvl1pPr>
            <a:lvl2pPr marL="0" marR="0" lvl="1" indent="0" algn="r" rtl="0">
              <a:lnSpc>
                <a:spcPct val="100000"/>
              </a:lnSpc>
              <a:spcBef>
                <a:spcPts val="0"/>
              </a:spcBef>
              <a:spcAft>
                <a:spcPts val="0"/>
              </a:spcAft>
              <a:buClr>
                <a:srgbClr val="00628C"/>
              </a:buClr>
              <a:buSzPts val="1200"/>
              <a:buFont typeface="Arial"/>
              <a:buNone/>
              <a:defRPr sz="1200" b="0" i="0" u="none" strike="noStrike" cap="none">
                <a:solidFill>
                  <a:srgbClr val="989898"/>
                </a:solidFill>
                <a:latin typeface="Arial"/>
                <a:ea typeface="Arial"/>
                <a:cs typeface="Arial"/>
                <a:sym typeface="Arial"/>
              </a:defRPr>
            </a:lvl2pPr>
            <a:lvl3pPr marL="0" marR="0" lvl="2" indent="0" algn="r" rtl="0">
              <a:lnSpc>
                <a:spcPct val="100000"/>
              </a:lnSpc>
              <a:spcBef>
                <a:spcPts val="0"/>
              </a:spcBef>
              <a:spcAft>
                <a:spcPts val="0"/>
              </a:spcAft>
              <a:buClr>
                <a:srgbClr val="00628C"/>
              </a:buClr>
              <a:buSzPts val="1200"/>
              <a:buFont typeface="Arial"/>
              <a:buNone/>
              <a:defRPr sz="1200" b="0" i="0" u="none" strike="noStrike" cap="none">
                <a:solidFill>
                  <a:srgbClr val="989898"/>
                </a:solidFill>
                <a:latin typeface="Arial"/>
                <a:ea typeface="Arial"/>
                <a:cs typeface="Arial"/>
                <a:sym typeface="Arial"/>
              </a:defRPr>
            </a:lvl3pPr>
            <a:lvl4pPr marL="0" marR="0" lvl="3" indent="0" algn="r" rtl="0">
              <a:lnSpc>
                <a:spcPct val="100000"/>
              </a:lnSpc>
              <a:spcBef>
                <a:spcPts val="0"/>
              </a:spcBef>
              <a:spcAft>
                <a:spcPts val="0"/>
              </a:spcAft>
              <a:buClr>
                <a:srgbClr val="00628C"/>
              </a:buClr>
              <a:buSzPts val="1200"/>
              <a:buFont typeface="Arial"/>
              <a:buNone/>
              <a:defRPr sz="1200" b="0" i="0" u="none" strike="noStrike" cap="none">
                <a:solidFill>
                  <a:srgbClr val="989898"/>
                </a:solidFill>
                <a:latin typeface="Arial"/>
                <a:ea typeface="Arial"/>
                <a:cs typeface="Arial"/>
                <a:sym typeface="Arial"/>
              </a:defRPr>
            </a:lvl4pPr>
            <a:lvl5pPr marL="0" marR="0" lvl="4" indent="0" algn="r" rtl="0">
              <a:lnSpc>
                <a:spcPct val="100000"/>
              </a:lnSpc>
              <a:spcBef>
                <a:spcPts val="0"/>
              </a:spcBef>
              <a:spcAft>
                <a:spcPts val="0"/>
              </a:spcAft>
              <a:buClr>
                <a:srgbClr val="00628C"/>
              </a:buClr>
              <a:buSzPts val="1200"/>
              <a:buFont typeface="Arial"/>
              <a:buNone/>
              <a:defRPr sz="1200" b="0" i="0" u="none" strike="noStrike" cap="none">
                <a:solidFill>
                  <a:srgbClr val="989898"/>
                </a:solidFill>
                <a:latin typeface="Arial"/>
                <a:ea typeface="Arial"/>
                <a:cs typeface="Arial"/>
                <a:sym typeface="Arial"/>
              </a:defRPr>
            </a:lvl5pPr>
            <a:lvl6pPr marL="0" marR="0" lvl="5" indent="0" algn="r" rtl="0">
              <a:lnSpc>
                <a:spcPct val="100000"/>
              </a:lnSpc>
              <a:spcBef>
                <a:spcPts val="0"/>
              </a:spcBef>
              <a:spcAft>
                <a:spcPts val="0"/>
              </a:spcAft>
              <a:buClr>
                <a:srgbClr val="00628C"/>
              </a:buClr>
              <a:buSzPts val="1200"/>
              <a:buFont typeface="Arial"/>
              <a:buNone/>
              <a:defRPr sz="1200" b="0" i="0" u="none" strike="noStrike" cap="none">
                <a:solidFill>
                  <a:srgbClr val="989898"/>
                </a:solidFill>
                <a:latin typeface="Arial"/>
                <a:ea typeface="Arial"/>
                <a:cs typeface="Arial"/>
                <a:sym typeface="Arial"/>
              </a:defRPr>
            </a:lvl6pPr>
            <a:lvl7pPr marL="0" marR="0" lvl="6" indent="0" algn="r" rtl="0">
              <a:lnSpc>
                <a:spcPct val="100000"/>
              </a:lnSpc>
              <a:spcBef>
                <a:spcPts val="0"/>
              </a:spcBef>
              <a:spcAft>
                <a:spcPts val="0"/>
              </a:spcAft>
              <a:buClr>
                <a:srgbClr val="00628C"/>
              </a:buClr>
              <a:buSzPts val="1200"/>
              <a:buFont typeface="Arial"/>
              <a:buNone/>
              <a:defRPr sz="1200" b="0" i="0" u="none" strike="noStrike" cap="none">
                <a:solidFill>
                  <a:srgbClr val="989898"/>
                </a:solidFill>
                <a:latin typeface="Arial"/>
                <a:ea typeface="Arial"/>
                <a:cs typeface="Arial"/>
                <a:sym typeface="Arial"/>
              </a:defRPr>
            </a:lvl7pPr>
            <a:lvl8pPr marL="0" marR="0" lvl="7" indent="0" algn="r" rtl="0">
              <a:lnSpc>
                <a:spcPct val="100000"/>
              </a:lnSpc>
              <a:spcBef>
                <a:spcPts val="0"/>
              </a:spcBef>
              <a:spcAft>
                <a:spcPts val="0"/>
              </a:spcAft>
              <a:buClr>
                <a:srgbClr val="00628C"/>
              </a:buClr>
              <a:buSzPts val="1200"/>
              <a:buFont typeface="Arial"/>
              <a:buNone/>
              <a:defRPr sz="1200" b="0" i="0" u="none" strike="noStrike" cap="none">
                <a:solidFill>
                  <a:srgbClr val="989898"/>
                </a:solidFill>
                <a:latin typeface="Arial"/>
                <a:ea typeface="Arial"/>
                <a:cs typeface="Arial"/>
                <a:sym typeface="Arial"/>
              </a:defRPr>
            </a:lvl8pPr>
            <a:lvl9pPr marL="0" marR="0" lvl="8" indent="0" algn="r" rtl="0">
              <a:lnSpc>
                <a:spcPct val="100000"/>
              </a:lnSpc>
              <a:spcBef>
                <a:spcPts val="0"/>
              </a:spcBef>
              <a:spcAft>
                <a:spcPts val="0"/>
              </a:spcAft>
              <a:buClr>
                <a:srgbClr val="00628C"/>
              </a:buClr>
              <a:buSzPts val="1200"/>
              <a:buFont typeface="Arial"/>
              <a:buNone/>
              <a:defRPr sz="1200" b="0" i="0" u="none" strike="noStrike" cap="none">
                <a:solidFill>
                  <a:srgbClr val="989898"/>
                </a:solidFill>
                <a:latin typeface="Arial"/>
                <a:ea typeface="Arial"/>
                <a:cs typeface="Arial"/>
                <a:sym typeface="Arial"/>
              </a:defRPr>
            </a:lvl9pPr>
          </a:lstStyle>
          <a:p>
            <a:pPr marL="0" marR="0" lvl="0" indent="0" algn="r" defTabSz="914400" rtl="0" eaLnBrk="1" fontAlgn="auto" latinLnBrk="0" hangingPunct="1">
              <a:lnSpc>
                <a:spcPct val="100000"/>
              </a:lnSpc>
              <a:spcBef>
                <a:spcPts val="0"/>
              </a:spcBef>
              <a:spcAft>
                <a:spcPts val="0"/>
              </a:spcAft>
              <a:buClr>
                <a:srgbClr val="00628C"/>
              </a:buClr>
              <a:buSzPts val="1200"/>
              <a:buFont typeface="Arial"/>
              <a:buNone/>
              <a:tabLst/>
              <a:defRPr/>
            </a:pPr>
            <a:fld id="{00000000-1234-1234-1234-123412341234}" type="slidenum">
              <a:rPr kumimoji="0" lang="en-GB" sz="1200" b="0" i="0" u="none" strike="noStrike" kern="0" cap="none" spc="0" normalizeH="0" baseline="0" noProof="0">
                <a:ln>
                  <a:noFill/>
                </a:ln>
                <a:solidFill>
                  <a:srgbClr val="989898"/>
                </a:solidFill>
                <a:effectLst/>
                <a:uLnTx/>
                <a:uFillTx/>
                <a:latin typeface="Arial"/>
                <a:cs typeface="Arial"/>
                <a:sym typeface="Arial"/>
              </a:rPr>
              <a:pPr marL="0" marR="0" lvl="0" indent="0" algn="r" defTabSz="914400" rtl="0" eaLnBrk="1" fontAlgn="auto" latinLnBrk="0" hangingPunct="1">
                <a:lnSpc>
                  <a:spcPct val="100000"/>
                </a:lnSpc>
                <a:spcBef>
                  <a:spcPts val="0"/>
                </a:spcBef>
                <a:spcAft>
                  <a:spcPts val="0"/>
                </a:spcAft>
                <a:buClr>
                  <a:srgbClr val="00628C"/>
                </a:buClr>
                <a:buSzPts val="1200"/>
                <a:buFont typeface="Arial"/>
                <a:buNone/>
                <a:tabLst/>
                <a:defRPr/>
              </a:pPr>
              <a:t>‹#›</a:t>
            </a:fld>
            <a:endParaRPr kumimoji="0" sz="1200" b="0" i="0" u="none" strike="noStrike" kern="0" cap="none" spc="0" normalizeH="0" baseline="0" noProof="0">
              <a:ln>
                <a:noFill/>
              </a:ln>
              <a:solidFill>
                <a:srgbClr val="989898"/>
              </a:solidFill>
              <a:effectLst/>
              <a:uLnTx/>
              <a:uFillTx/>
              <a:latin typeface="Arial"/>
              <a:cs typeface="Arial"/>
              <a:sym typeface="Arial"/>
            </a:endParaRPr>
          </a:p>
        </p:txBody>
      </p:sp>
    </p:spTree>
    <p:extLst>
      <p:ext uri="{BB962C8B-B14F-4D97-AF65-F5344CB8AC3E}">
        <p14:creationId xmlns:p14="http://schemas.microsoft.com/office/powerpoint/2010/main" val="1035641150"/>
      </p:ext>
    </p:extLst>
  </p:cSld>
  <p:clrMap bg1="lt1" tx1="dk1" bg2="dk2" tx2="lt2" accent1="accent1" accent2="accent2" accent3="accent3" accent4="accent4" accent5="accent5" accent6="accent6" hlink="hlink" folHlink="folHlink"/>
  <p:sldLayoutIdLst>
    <p:sldLayoutId id="2147483665" r:id="rId1"/>
    <p:sldLayoutId id="2147483666" r:id="rId2"/>
    <p:sldLayoutId id="2147483667" r:id="rId3"/>
    <p:sldLayoutId id="2147483668" r:id="rId4"/>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83043FF3-1B19-4F6E-AED6-1F0E0B12665B}"/>
              </a:ext>
            </a:extLst>
          </p:cNvPr>
          <p:cNvSpPr>
            <a:spLocks noGrp="1"/>
          </p:cNvSpPr>
          <p:nvPr>
            <p:ph type="title"/>
          </p:nvPr>
        </p:nvSpPr>
        <p:spPr>
          <a:xfrm>
            <a:off x="609437" y="365125"/>
            <a:ext cx="10968567"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1CA78F67-7D07-4B89-B1B7-77FCB2FBCB01}"/>
              </a:ext>
            </a:extLst>
          </p:cNvPr>
          <p:cNvSpPr>
            <a:spLocks noGrp="1"/>
          </p:cNvSpPr>
          <p:nvPr>
            <p:ph type="body" idx="1"/>
          </p:nvPr>
        </p:nvSpPr>
        <p:spPr>
          <a:xfrm>
            <a:off x="609437" y="1825625"/>
            <a:ext cx="10968567"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5C9AF1F1-6765-45EE-BEB9-185EDFB653E1}"/>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marL="0" marR="0" lvl="0" indent="0" algn="l" defTabSz="914400" rtl="0" eaLnBrk="1" fontAlgn="base" latinLnBrk="0" hangingPunct="1">
              <a:lnSpc>
                <a:spcPct val="100000"/>
              </a:lnSpc>
              <a:spcBef>
                <a:spcPct val="20000"/>
              </a:spcBef>
              <a:spcAft>
                <a:spcPct val="0"/>
              </a:spcAft>
              <a:buClr>
                <a:srgbClr val="00628C"/>
              </a:buClr>
              <a:buSzTx/>
              <a:buFont typeface="Arial" panose="020B0604020202020204" pitchFamily="34" charset="0"/>
              <a:buNone/>
              <a:tabLst/>
              <a:defRPr/>
            </a:pPr>
            <a:fld id="{52CA6C61-5C46-4CCD-83FB-18DE309C7599}" type="datetimeFigureOut">
              <a:rPr kumimoji="0" lang="en-GB" sz="1200" b="0" i="0" u="none" strike="noStrike" kern="1200" cap="none" spc="0" normalizeH="0" baseline="0" noProof="0" smtClean="0">
                <a:ln>
                  <a:noFill/>
                </a:ln>
                <a:solidFill>
                  <a:srgbClr val="585858">
                    <a:tint val="75000"/>
                  </a:srgbClr>
                </a:solidFill>
                <a:effectLst/>
                <a:uLnTx/>
                <a:uFillTx/>
                <a:latin typeface="Arial" panose="020B0604020202020204" pitchFamily="34" charset="0"/>
                <a:ea typeface="+mn-ea"/>
                <a:cs typeface="+mn-cs"/>
              </a:rPr>
              <a:pPr marL="0" marR="0" lvl="0" indent="0" algn="l" defTabSz="914400" rtl="0" eaLnBrk="1" fontAlgn="base" latinLnBrk="0" hangingPunct="1">
                <a:lnSpc>
                  <a:spcPct val="100000"/>
                </a:lnSpc>
                <a:spcBef>
                  <a:spcPct val="20000"/>
                </a:spcBef>
                <a:spcAft>
                  <a:spcPct val="0"/>
                </a:spcAft>
                <a:buClr>
                  <a:srgbClr val="00628C"/>
                </a:buClr>
                <a:buSzTx/>
                <a:buFont typeface="Arial" panose="020B0604020202020204" pitchFamily="34" charset="0"/>
                <a:buNone/>
                <a:tabLst/>
                <a:defRPr/>
              </a:pPr>
              <a:t>22/05/2024</a:t>
            </a:fld>
            <a:endParaRPr kumimoji="0" lang="en-GB" sz="1200" b="0" i="0" u="none" strike="noStrike" kern="1200" cap="none" spc="0" normalizeH="0" baseline="0" noProof="0">
              <a:ln>
                <a:noFill/>
              </a:ln>
              <a:solidFill>
                <a:srgbClr val="585858">
                  <a:tint val="75000"/>
                </a:srgbClr>
              </a:solidFill>
              <a:effectLst/>
              <a:uLnTx/>
              <a:uFillTx/>
              <a:latin typeface="Arial" panose="020B0604020202020204" pitchFamily="34" charset="0"/>
              <a:ea typeface="+mn-ea"/>
              <a:cs typeface="+mn-cs"/>
            </a:endParaRPr>
          </a:p>
        </p:txBody>
      </p:sp>
      <p:sp>
        <p:nvSpPr>
          <p:cNvPr id="5" name="Footer Placeholder 4">
            <a:extLst>
              <a:ext uri="{FF2B5EF4-FFF2-40B4-BE49-F238E27FC236}">
                <a16:creationId xmlns:a16="http://schemas.microsoft.com/office/drawing/2014/main" id="{223D2AC0-4764-4C71-9EC2-3E3309ED3F32}"/>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buNone/>
              <a:defRPr sz="1200">
                <a:solidFill>
                  <a:schemeClr val="tx1">
                    <a:tint val="75000"/>
                  </a:schemeClr>
                </a:solidFill>
              </a:defRPr>
            </a:lvl1pPr>
          </a:lstStyle>
          <a:p>
            <a:pPr marL="0" marR="0" lvl="0" indent="0" algn="ctr" defTabSz="914400" rtl="0" eaLnBrk="1" fontAlgn="base" latinLnBrk="0" hangingPunct="1">
              <a:lnSpc>
                <a:spcPct val="100000"/>
              </a:lnSpc>
              <a:spcBef>
                <a:spcPct val="20000"/>
              </a:spcBef>
              <a:spcAft>
                <a:spcPct val="0"/>
              </a:spcAft>
              <a:buClr>
                <a:srgbClr val="00628C"/>
              </a:buClr>
              <a:buSzTx/>
              <a:buFont typeface="Arial" panose="020B0604020202020204" pitchFamily="34" charset="0"/>
              <a:buNone/>
              <a:tabLst/>
              <a:defRPr/>
            </a:pPr>
            <a:endParaRPr kumimoji="0" lang="en-GB" sz="1200" b="0" i="0" u="none" strike="noStrike" kern="1200" cap="none" spc="0" normalizeH="0" baseline="0" noProof="0">
              <a:ln>
                <a:noFill/>
              </a:ln>
              <a:solidFill>
                <a:srgbClr val="585858">
                  <a:tint val="75000"/>
                </a:srgbClr>
              </a:solidFill>
              <a:effectLst/>
              <a:uLnTx/>
              <a:uFillTx/>
              <a:latin typeface="Arial" panose="020B0604020202020204" pitchFamily="34" charset="0"/>
              <a:ea typeface="+mn-ea"/>
              <a:cs typeface="+mn-cs"/>
            </a:endParaRPr>
          </a:p>
        </p:txBody>
      </p:sp>
      <p:sp>
        <p:nvSpPr>
          <p:cNvPr id="6" name="Slide Number Placeholder 5">
            <a:extLst>
              <a:ext uri="{FF2B5EF4-FFF2-40B4-BE49-F238E27FC236}">
                <a16:creationId xmlns:a16="http://schemas.microsoft.com/office/drawing/2014/main" id="{51279FDB-13C2-4DC1-8C93-EEA50C7287FF}"/>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marL="0" marR="0" lvl="0" indent="0" algn="r" defTabSz="914400" rtl="0" eaLnBrk="1" fontAlgn="base" latinLnBrk="0" hangingPunct="1">
              <a:lnSpc>
                <a:spcPct val="100000"/>
              </a:lnSpc>
              <a:spcBef>
                <a:spcPct val="20000"/>
              </a:spcBef>
              <a:spcAft>
                <a:spcPct val="0"/>
              </a:spcAft>
              <a:buClr>
                <a:srgbClr val="00628C"/>
              </a:buClr>
              <a:buSzTx/>
              <a:buFont typeface="Arial" panose="020B0604020202020204" pitchFamily="34" charset="0"/>
              <a:buNone/>
              <a:tabLst/>
              <a:defRPr/>
            </a:pPr>
            <a:fld id="{3A4A998D-6F83-4D71-AA77-13FC1A139956}" type="slidenum">
              <a:rPr kumimoji="0" lang="en-GB" sz="1200" b="0" i="0" u="none" strike="noStrike" kern="1200" cap="none" spc="0" normalizeH="0" baseline="0" noProof="0" smtClean="0">
                <a:ln>
                  <a:noFill/>
                </a:ln>
                <a:solidFill>
                  <a:srgbClr val="585858">
                    <a:tint val="75000"/>
                  </a:srgbClr>
                </a:solidFill>
                <a:effectLst/>
                <a:uLnTx/>
                <a:uFillTx/>
                <a:latin typeface="Arial" panose="020B0604020202020204" pitchFamily="34" charset="0"/>
                <a:ea typeface="+mn-ea"/>
                <a:cs typeface="+mn-cs"/>
              </a:rPr>
              <a:pPr marL="0" marR="0" lvl="0" indent="0" algn="r" defTabSz="914400" rtl="0" eaLnBrk="1" fontAlgn="base" latinLnBrk="0" hangingPunct="1">
                <a:lnSpc>
                  <a:spcPct val="100000"/>
                </a:lnSpc>
                <a:spcBef>
                  <a:spcPct val="20000"/>
                </a:spcBef>
                <a:spcAft>
                  <a:spcPct val="0"/>
                </a:spcAft>
                <a:buClr>
                  <a:srgbClr val="00628C"/>
                </a:buClr>
                <a:buSzTx/>
                <a:buFont typeface="Arial" panose="020B0604020202020204" pitchFamily="34" charset="0"/>
                <a:buNone/>
                <a:tabLst/>
                <a:defRPr/>
              </a:pPr>
              <a:t>‹#›</a:t>
            </a:fld>
            <a:endParaRPr kumimoji="0" lang="en-GB" sz="1200" b="0" i="0" u="none" strike="noStrike" kern="1200" cap="none" spc="0" normalizeH="0" baseline="0" noProof="0">
              <a:ln>
                <a:noFill/>
              </a:ln>
              <a:solidFill>
                <a:srgbClr val="585858">
                  <a:tint val="75000"/>
                </a:srgbClr>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193251887"/>
      </p:ext>
    </p:extLst>
  </p:cSld>
  <p:clrMap bg1="lt1" tx1="dk1" bg2="lt2" tx2="dk2" accent1="accent1" accent2="accent2" accent3="accent3" accent4="accent4" accent5="accent5" accent6="accent6" hlink="hlink" folHlink="folHlink"/>
  <p:sldLayoutIdLst>
    <p:sldLayoutId id="2147483670" r:id="rId1"/>
    <p:sldLayoutId id="2147483671" r:id="rId2"/>
    <p:sldLayoutId id="2147483672" r:id="rId3"/>
    <p:sldLayoutId id="2147483673" r:id="rId4"/>
  </p:sldLayoutIdLst>
  <p:txStyles>
    <p:titleStyle>
      <a:lvl1pPr algn="l" defTabSz="914400" rtl="0" eaLnBrk="1" latinLnBrk="0" hangingPunct="1">
        <a:lnSpc>
          <a:spcPct val="90000"/>
        </a:lnSpc>
        <a:spcBef>
          <a:spcPct val="0"/>
        </a:spcBef>
        <a:buNone/>
        <a:defRPr sz="3600" b="1" kern="1200">
          <a:solidFill>
            <a:srgbClr val="585858"/>
          </a:solidFill>
          <a:latin typeface="Century Gothic" panose="020B0502020202020204" pitchFamily="34" charset="0"/>
          <a:ea typeface="+mj-ea"/>
          <a:cs typeface="Arial" panose="020B0604020202020204" pitchFamily="34" charset="0"/>
        </a:defRPr>
      </a:lvl1pPr>
    </p:titleStyle>
    <p:bodyStyle>
      <a:lvl1pPr marL="342900" indent="-342900" algn="l" defTabSz="914400" rtl="0" eaLnBrk="1" latinLnBrk="0" hangingPunct="1">
        <a:lnSpc>
          <a:spcPct val="90000"/>
        </a:lnSpc>
        <a:spcBef>
          <a:spcPts val="1000"/>
        </a:spcBef>
        <a:buFont typeface="Arial" panose="020B0604020202020204" pitchFamily="34" charset="0"/>
        <a:buChar char="•"/>
        <a:defRPr sz="2400" kern="1200">
          <a:solidFill>
            <a:srgbClr val="585858"/>
          </a:solidFill>
          <a:latin typeface="+mj-lt"/>
          <a:ea typeface="+mn-ea"/>
          <a:cs typeface="Arial" panose="020B0604020202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000" kern="1200">
          <a:solidFill>
            <a:srgbClr val="585858"/>
          </a:solidFill>
          <a:latin typeface="+mj-lt"/>
          <a:ea typeface="+mn-ea"/>
          <a:cs typeface="Arial" panose="020B0604020202020204" pitchFamily="34" charset="0"/>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a:solidFill>
            <a:srgbClr val="585858"/>
          </a:solidFill>
          <a:latin typeface="+mj-lt"/>
          <a:ea typeface="+mn-ea"/>
          <a:cs typeface="Arial" panose="020B0604020202020204" pitchFamily="34" charset="0"/>
        </a:defRPr>
      </a:lvl3pPr>
      <a:lvl4pPr marL="1600200" indent="-228600" algn="l" defTabSz="914400" rtl="0" eaLnBrk="1" latinLnBrk="0" hangingPunct="1">
        <a:lnSpc>
          <a:spcPct val="90000"/>
        </a:lnSpc>
        <a:spcBef>
          <a:spcPts val="500"/>
        </a:spcBef>
        <a:buFont typeface="Arial" panose="020B0604020202020204" pitchFamily="34" charset="0"/>
        <a:buChar char="•"/>
        <a:defRPr sz="1600" kern="1200">
          <a:solidFill>
            <a:srgbClr val="585858"/>
          </a:solidFill>
          <a:latin typeface="+mj-lt"/>
          <a:ea typeface="+mn-ea"/>
          <a:cs typeface="Arial" panose="020B0604020202020204" pitchFamily="34" charset="0"/>
        </a:defRPr>
      </a:lvl4pPr>
      <a:lvl5pPr marL="2057400" indent="-228600" algn="l" defTabSz="914400" rtl="0" eaLnBrk="1" latinLnBrk="0" hangingPunct="1">
        <a:lnSpc>
          <a:spcPct val="90000"/>
        </a:lnSpc>
        <a:spcBef>
          <a:spcPts val="500"/>
        </a:spcBef>
        <a:buFont typeface="Arial" panose="020B0604020202020204" pitchFamily="34" charset="0"/>
        <a:buChar char="•"/>
        <a:defRPr sz="1600" kern="1200">
          <a:solidFill>
            <a:srgbClr val="585858"/>
          </a:solidFill>
          <a:latin typeface="+mj-lt"/>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themeOverride" Target="../theme/themeOverride1.xml"/></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hyperlink" Target="https://www.ncetm.org.uk/maths-hubs-projects/mastering-number-at-reception-and-ks1/" TargetMode="External"/><Relationship Id="rId1" Type="http://schemas.openxmlformats.org/officeDocument/2006/relationships/slideLayout" Target="../slideLayouts/slideLayout7.xml"/><Relationship Id="rId4" Type="http://schemas.openxmlformats.org/officeDocument/2006/relationships/hyperlink" Target="https://www.youtube.com/watch?v=WFySD7xq06Q" TargetMode="Externa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hyperlink" Target="http://www.stevewyborney.com/" TargetMode="Externa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hyperlink" Target="http://www.stevewyborney.com/" TargetMode="Externa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hyperlink" Target="http://www.stevewyborney.com/" TargetMode="Externa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hyperlink" Target="http://www.stevewyborney.com/" TargetMode="Externa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hyperlink" Target="http://www.stevewyborney.com/" TargetMode="Externa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hyperlink" Target="http://www.stevewyborney.com/" TargetMode="Externa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hyperlink" Target="http://www.stevewyborney.com/" TargetMode="Externa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hyperlink" Target="http://www.stevewyborney.com/" TargetMode="External"/><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hyperlink" Target="http://www.stevewyborney.com/" TargetMode="Externa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hyperlink" Target="http://www.stevewyborney.com/" TargetMode="External"/><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hyperlink" Target="http://www.stevewyborney.com/" TargetMode="Externa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hyperlink" Target="http://www.stevewyborney.com/" TargetMode="External"/><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hyperlink" Target="http://www.stevewyborney.com/" TargetMode="Externa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hyperlink" Target="http://www.stevewyborney.com/" TargetMode="External"/><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hyperlink" Target="http://www.stevewyborney.com/" TargetMode="Externa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hyperlink" Target="http://www.stevewyborney.com/" TargetMode="External"/><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hyperlink" Target="http://www.stevewyborney.com/" TargetMode="Externa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hyperlink" Target="http://www.stevewyborney.com/" TargetMode="External"/><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hyperlink" Target="http://www.stevewyborney.com/" TargetMode="Externa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hyperlink" Target="http://www.stevewyborney.com/" TargetMode="External"/><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hyperlink" Target="http://www.stevewyborney.com/" TargetMode="Externa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hyperlink" Target="http://www.stevewyborney.com/" TargetMode="External"/><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2" Type="http://schemas.openxmlformats.org/officeDocument/2006/relationships/hyperlink" Target="http://www.stevewyborney.com/" TargetMode="Externa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hyperlink" Target="http://www.stevewyborney.com/" TargetMode="Externa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hyperlink" Target="http://www.stevewyborney.com/" TargetMode="External"/><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hyperlink" Target="http://www.stevewyborney.com/" TargetMode="External"/><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hyperlink" Target="http://www.stevewyborney.com/" TargetMode="External"/><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6.xml"/></Relationships>
</file>

<file path=ppt/slides/_rels/slide39.xml.rels><?xml version="1.0" encoding="UTF-8" standalone="yes"?>
<Relationships xmlns="http://schemas.openxmlformats.org/package/2006/relationships"><Relationship Id="rId8" Type="http://schemas.openxmlformats.org/officeDocument/2006/relationships/image" Target="../media/image14.jpeg"/><Relationship Id="rId3" Type="http://schemas.openxmlformats.org/officeDocument/2006/relationships/image" Target="../media/image9.jpeg"/><Relationship Id="rId7" Type="http://schemas.openxmlformats.org/officeDocument/2006/relationships/image" Target="../media/image13.jpeg"/><Relationship Id="rId2" Type="http://schemas.openxmlformats.org/officeDocument/2006/relationships/image" Target="../media/image8.png"/><Relationship Id="rId1" Type="http://schemas.openxmlformats.org/officeDocument/2006/relationships/slideLayout" Target="../slideLayouts/slideLayout6.xml"/><Relationship Id="rId6" Type="http://schemas.openxmlformats.org/officeDocument/2006/relationships/image" Target="../media/image12.jpeg"/><Relationship Id="rId5" Type="http://schemas.openxmlformats.org/officeDocument/2006/relationships/image" Target="../media/image11.png"/><Relationship Id="rId4" Type="http://schemas.openxmlformats.org/officeDocument/2006/relationships/image" Target="../media/image10.jpeg"/><Relationship Id="rId9" Type="http://schemas.openxmlformats.org/officeDocument/2006/relationships/image" Target="../media/image15.png"/></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hyperlink" Target="https://www.ncetm.org.uk/maths-hubs-projects/mastering-number-at-reception-and-ks1/" TargetMode="External"/><Relationship Id="rId1" Type="http://schemas.openxmlformats.org/officeDocument/2006/relationships/slideLayout" Target="../slideLayouts/slideLayout7.xml"/><Relationship Id="rId4" Type="http://schemas.openxmlformats.org/officeDocument/2006/relationships/hyperlink" Target="https://www.youtube.com/watch?v=SHaKvAgrU44" TargetMode="External"/></Relationships>
</file>

<file path=ppt/slides/_rels/slide53.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6.xml"/></Relationships>
</file>

<file path=ppt/slides/_rels/slide54.xml.rels><?xml version="1.0" encoding="UTF-8" standalone="yes"?>
<Relationships xmlns="http://schemas.openxmlformats.org/package/2006/relationships"><Relationship Id="rId2" Type="http://schemas.openxmlformats.org/officeDocument/2006/relationships/hyperlink" Target="https://apps.mathlearningcenter.org/number-rack/" TargetMode="External"/><Relationship Id="rId1" Type="http://schemas.openxmlformats.org/officeDocument/2006/relationships/slideLayout" Target="../slideLayouts/slideLayout20.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20.xml"/></Relationships>
</file>

<file path=ppt/slides/_rels/slide56.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22.png"/><Relationship Id="rId1" Type="http://schemas.openxmlformats.org/officeDocument/2006/relationships/slideLayout" Target="../slideLayouts/slideLayout20.xml"/></Relationships>
</file>

<file path=ppt/slides/_rels/slide57.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22.png"/><Relationship Id="rId1" Type="http://schemas.openxmlformats.org/officeDocument/2006/relationships/slideLayout" Target="../slideLayouts/slideLayout20.xml"/></Relationships>
</file>

<file path=ppt/slides/_rels/slide58.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22.png"/><Relationship Id="rId1" Type="http://schemas.openxmlformats.org/officeDocument/2006/relationships/slideLayout" Target="../slideLayouts/slideLayout20.xml"/></Relationships>
</file>

<file path=ppt/slides/_rels/slide59.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20.xml"/></Relationships>
</file>

<file path=ppt/slides/_rels/slide60.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20.xml"/></Relationships>
</file>

<file path=ppt/slides/_rels/slide61.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2.xml"/><Relationship Id="rId1" Type="http://schemas.openxmlformats.org/officeDocument/2006/relationships/slideLayout" Target="../slideLayouts/slideLayout22.xml"/><Relationship Id="rId6" Type="http://schemas.openxmlformats.org/officeDocument/2006/relationships/image" Target="../media/image27.png"/><Relationship Id="rId5" Type="http://schemas.openxmlformats.org/officeDocument/2006/relationships/image" Target="../media/image26.png"/><Relationship Id="rId4" Type="http://schemas.openxmlformats.org/officeDocument/2006/relationships/image" Target="../media/image25.png"/></Relationships>
</file>

<file path=ppt/slides/_rels/slide62.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3.xml"/><Relationship Id="rId1" Type="http://schemas.openxmlformats.org/officeDocument/2006/relationships/slideLayout" Target="../slideLayouts/slideLayout22.xml"/><Relationship Id="rId5" Type="http://schemas.openxmlformats.org/officeDocument/2006/relationships/image" Target="../media/image26.png"/><Relationship Id="rId4" Type="http://schemas.openxmlformats.org/officeDocument/2006/relationships/image" Target="../media/image25.png"/></Relationships>
</file>

<file path=ppt/slides/_rels/slide63.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4.xml"/><Relationship Id="rId1" Type="http://schemas.openxmlformats.org/officeDocument/2006/relationships/slideLayout" Target="../slideLayouts/slideLayout22.xml"/><Relationship Id="rId5" Type="http://schemas.openxmlformats.org/officeDocument/2006/relationships/image" Target="../media/image26.png"/><Relationship Id="rId4" Type="http://schemas.openxmlformats.org/officeDocument/2006/relationships/image" Target="../media/image25.png"/></Relationships>
</file>

<file path=ppt/slides/_rels/slide64.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hyperlink" Target="https://vimeo.com/720194023" TargetMode="External"/><Relationship Id="rId1" Type="http://schemas.openxmlformats.org/officeDocument/2006/relationships/slideLayout" Target="../slideLayouts/slideLayout7.xml"/></Relationships>
</file>

<file path=ppt/slides/_rels/slide6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5.xml"/></Relationships>
</file>

<file path=ppt/slides/_rels/slide66.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notesSlide" Target="../notesSlides/notesSlide6.xml"/><Relationship Id="rId1" Type="http://schemas.openxmlformats.org/officeDocument/2006/relationships/slideLayout" Target="../slideLayouts/slideLayout15.xml"/></Relationships>
</file>

<file path=ppt/slides/_rels/slide6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5.xml"/></Relationships>
</file>

<file path=ppt/slides/_rels/slide6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5.xml"/></Relationships>
</file>

<file path=ppt/slides/_rels/slide6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5.xml"/></Relationships>
</file>

<file path=ppt/slides/_rels/slide7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5.xml"/></Relationships>
</file>

<file path=ppt/slides/_rels/slide7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5.xml"/></Relationships>
</file>

<file path=ppt/slides/_rels/slide7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5.xml"/></Relationships>
</file>

<file path=ppt/slides/_rels/slide7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5.xml"/></Relationships>
</file>

<file path=ppt/slides/_rels/slide7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5.xml"/></Relationships>
</file>

<file path=ppt/slides/_rels/slide7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15.xml"/></Relationships>
</file>

<file path=ppt/slides/_rels/slide7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15.xml"/></Relationships>
</file>

<file path=ppt/slides/_rels/slide7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15.xml"/></Relationships>
</file>

<file path=ppt/slides/_rels/slide7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15.xml"/></Relationships>
</file>

<file path=ppt/slides/_rels/slide79.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notesSlide" Target="../notesSlides/notesSlide19.xml"/><Relationship Id="rId1" Type="http://schemas.openxmlformats.org/officeDocument/2006/relationships/slideLayout" Target="../slideLayouts/slideLayout15.xml"/></Relationships>
</file>

<file path=ppt/slides/_rels/slide80.xml.rels><?xml version="1.0" encoding="UTF-8" standalone="yes"?>
<Relationships xmlns="http://schemas.openxmlformats.org/package/2006/relationships"><Relationship Id="rId3" Type="http://schemas.openxmlformats.org/officeDocument/2006/relationships/image" Target="../media/image30.png"/><Relationship Id="rId7" Type="http://schemas.openxmlformats.org/officeDocument/2006/relationships/image" Target="../media/image34.png"/><Relationship Id="rId2" Type="http://schemas.openxmlformats.org/officeDocument/2006/relationships/notesSlide" Target="../notesSlides/notesSlide20.xml"/><Relationship Id="rId1" Type="http://schemas.openxmlformats.org/officeDocument/2006/relationships/slideLayout" Target="../slideLayouts/slideLayout15.xml"/><Relationship Id="rId6" Type="http://schemas.openxmlformats.org/officeDocument/2006/relationships/image" Target="../media/image33.png"/><Relationship Id="rId5" Type="http://schemas.openxmlformats.org/officeDocument/2006/relationships/image" Target="../media/image32.png"/><Relationship Id="rId4" Type="http://schemas.openxmlformats.org/officeDocument/2006/relationships/image" Target="../media/image31.png"/></Relationships>
</file>

<file path=ppt/slides/_rels/slide81.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notesSlide" Target="../notesSlides/notesSlide21.xml"/><Relationship Id="rId1" Type="http://schemas.openxmlformats.org/officeDocument/2006/relationships/slideLayout" Target="../slideLayouts/slideLayout15.xml"/><Relationship Id="rId4" Type="http://schemas.openxmlformats.org/officeDocument/2006/relationships/image" Target="../media/image36.png"/></Relationships>
</file>

<file path=ppt/slides/_rels/slide82.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notesSlide" Target="../notesSlides/notesSlide22.xml"/><Relationship Id="rId1" Type="http://schemas.openxmlformats.org/officeDocument/2006/relationships/slideLayout" Target="../slideLayouts/slideLayout15.xml"/><Relationship Id="rId5" Type="http://schemas.openxmlformats.org/officeDocument/2006/relationships/image" Target="../media/image33.png"/><Relationship Id="rId4" Type="http://schemas.openxmlformats.org/officeDocument/2006/relationships/image" Target="../media/image30.png"/></Relationships>
</file>

<file path=ppt/slides/_rels/slide83.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notesSlide" Target="../notesSlides/notesSlide23.xml"/><Relationship Id="rId1" Type="http://schemas.openxmlformats.org/officeDocument/2006/relationships/slideLayout" Target="../slideLayouts/slideLayout16.xml"/><Relationship Id="rId6" Type="http://schemas.openxmlformats.org/officeDocument/2006/relationships/image" Target="../media/image40.png"/><Relationship Id="rId5" Type="http://schemas.openxmlformats.org/officeDocument/2006/relationships/image" Target="../media/image39.png"/><Relationship Id="rId4" Type="http://schemas.openxmlformats.org/officeDocument/2006/relationships/image" Target="../media/image38.png"/></Relationships>
</file>

<file path=ppt/slides/_rels/slide84.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notesSlide" Target="../notesSlides/notesSlide24.xml"/><Relationship Id="rId1" Type="http://schemas.openxmlformats.org/officeDocument/2006/relationships/slideLayout" Target="../slideLayouts/slideLayout15.xml"/><Relationship Id="rId5" Type="http://schemas.openxmlformats.org/officeDocument/2006/relationships/image" Target="../media/image40.png"/><Relationship Id="rId4" Type="http://schemas.openxmlformats.org/officeDocument/2006/relationships/image" Target="../media/image39.png"/></Relationships>
</file>

<file path=ppt/slides/_rels/slide85.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notesSlide" Target="../notesSlides/notesSlide25.xml"/><Relationship Id="rId1" Type="http://schemas.openxmlformats.org/officeDocument/2006/relationships/slideLayout" Target="../slideLayouts/slideLayout15.xml"/></Relationships>
</file>

<file path=ppt/slides/_rels/slide86.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notesSlide" Target="../notesSlides/notesSlide26.xml"/><Relationship Id="rId1" Type="http://schemas.openxmlformats.org/officeDocument/2006/relationships/slideLayout" Target="../slideLayouts/slideLayout15.xml"/><Relationship Id="rId6" Type="http://schemas.openxmlformats.org/officeDocument/2006/relationships/image" Target="../media/image45.png"/><Relationship Id="rId5" Type="http://schemas.openxmlformats.org/officeDocument/2006/relationships/image" Target="../media/image44.png"/><Relationship Id="rId4" Type="http://schemas.openxmlformats.org/officeDocument/2006/relationships/image" Target="../media/image43.png"/></Relationships>
</file>

<file path=ppt/slides/_rels/slide87.xml.rels><?xml version="1.0" encoding="UTF-8" standalone="yes"?>
<Relationships xmlns="http://schemas.openxmlformats.org/package/2006/relationships"><Relationship Id="rId3" Type="http://schemas.openxmlformats.org/officeDocument/2006/relationships/image" Target="../media/image47.png"/><Relationship Id="rId2" Type="http://schemas.openxmlformats.org/officeDocument/2006/relationships/image" Target="../media/image46.png"/><Relationship Id="rId1" Type="http://schemas.openxmlformats.org/officeDocument/2006/relationships/slideLayout" Target="../slideLayouts/slideLayout7.xml"/><Relationship Id="rId5" Type="http://schemas.openxmlformats.org/officeDocument/2006/relationships/image" Target="../media/image49.png"/><Relationship Id="rId4" Type="http://schemas.openxmlformats.org/officeDocument/2006/relationships/image" Target="../media/image48.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495348" y="1249705"/>
            <a:ext cx="11263064" cy="4467604"/>
          </a:xfrm>
          <a:prstGeom prst="rect">
            <a:avLst/>
          </a:prstGeom>
        </p:spPr>
      </p:pic>
      <p:sp>
        <p:nvSpPr>
          <p:cNvPr id="3" name="TextBox 2"/>
          <p:cNvSpPr txBox="1"/>
          <p:nvPr/>
        </p:nvSpPr>
        <p:spPr>
          <a:xfrm>
            <a:off x="495348" y="418708"/>
            <a:ext cx="3340915" cy="830997"/>
          </a:xfrm>
          <a:prstGeom prst="rect">
            <a:avLst/>
          </a:prstGeom>
          <a:solidFill>
            <a:schemeClr val="tx2"/>
          </a:solidFill>
        </p:spPr>
        <p:txBody>
          <a:bodyPr wrap="none" rtlCol="0">
            <a:spAutoFit/>
          </a:bodyPr>
          <a:lstStyle/>
          <a:p>
            <a:r>
              <a:rPr lang="en-GB" sz="4800" dirty="0" smtClean="0">
                <a:solidFill>
                  <a:schemeClr val="bg1"/>
                </a:solidFill>
              </a:rPr>
              <a:t>Welcome to </a:t>
            </a:r>
            <a:endParaRPr lang="en-GB" sz="4800" dirty="0">
              <a:solidFill>
                <a:schemeClr val="bg1"/>
              </a:solidFill>
            </a:endParaRPr>
          </a:p>
        </p:txBody>
      </p:sp>
    </p:spTree>
    <p:extLst>
      <p:ext uri="{BB962C8B-B14F-4D97-AF65-F5344CB8AC3E}">
        <p14:creationId xmlns:p14="http://schemas.microsoft.com/office/powerpoint/2010/main" val="1148783980"/>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530224" y="392024"/>
            <a:ext cx="9985375" cy="2554545"/>
          </a:xfrm>
          <a:prstGeom prst="rect">
            <a:avLst/>
          </a:prstGeom>
        </p:spPr>
        <p:txBody>
          <a:bodyPr wrap="square">
            <a:spAutoFit/>
          </a:bodyPr>
          <a:lstStyle/>
          <a:p>
            <a:r>
              <a:rPr lang="en-GB" sz="3200" dirty="0">
                <a:solidFill>
                  <a:srgbClr val="263238"/>
                </a:solidFill>
                <a:latin typeface="Roboto"/>
              </a:rPr>
              <a:t>Mathematics matters. Developing an understanding of mathematical concepts when we are young is essential, and children’s early mathematical understanding is strongly associated with their later school achievement.</a:t>
            </a:r>
            <a:endParaRPr lang="en-GB" sz="3200" dirty="0"/>
          </a:p>
        </p:txBody>
      </p:sp>
      <p:sp>
        <p:nvSpPr>
          <p:cNvPr id="4" name="Rectangle 3"/>
          <p:cNvSpPr/>
          <p:nvPr/>
        </p:nvSpPr>
        <p:spPr>
          <a:xfrm>
            <a:off x="530223" y="3500233"/>
            <a:ext cx="10403387" cy="1815882"/>
          </a:xfrm>
          <a:prstGeom prst="rect">
            <a:avLst/>
          </a:prstGeom>
        </p:spPr>
        <p:txBody>
          <a:bodyPr wrap="square">
            <a:spAutoFit/>
          </a:bodyPr>
          <a:lstStyle/>
          <a:p>
            <a:r>
              <a:rPr lang="en-GB" sz="2800" dirty="0">
                <a:solidFill>
                  <a:schemeClr val="accent1">
                    <a:lumMod val="50000"/>
                  </a:schemeClr>
                </a:solidFill>
                <a:latin typeface="Roboto"/>
              </a:rPr>
              <a:t>But many parents state the biggest barrier to helping their children with mathematics is their own confidence in the subject</a:t>
            </a:r>
            <a:r>
              <a:rPr lang="en-GB" sz="2800" dirty="0" smtClean="0">
                <a:solidFill>
                  <a:schemeClr val="accent1">
                    <a:lumMod val="50000"/>
                  </a:schemeClr>
                </a:solidFill>
                <a:latin typeface="Roboto"/>
              </a:rPr>
              <a:t>, </a:t>
            </a:r>
            <a:r>
              <a:rPr lang="en-GB" sz="2800" dirty="0">
                <a:solidFill>
                  <a:schemeClr val="accent1">
                    <a:lumMod val="50000"/>
                  </a:schemeClr>
                </a:solidFill>
                <a:latin typeface="Roboto"/>
              </a:rPr>
              <a:t>and parents’ fears and worries about maths </a:t>
            </a:r>
            <a:r>
              <a:rPr lang="en-GB" sz="2800" dirty="0" smtClean="0">
                <a:solidFill>
                  <a:schemeClr val="accent1">
                    <a:lumMod val="50000"/>
                  </a:schemeClr>
                </a:solidFill>
                <a:latin typeface="Roboto"/>
              </a:rPr>
              <a:t>impact their </a:t>
            </a:r>
            <a:r>
              <a:rPr lang="en-GB" sz="2800" dirty="0">
                <a:solidFill>
                  <a:schemeClr val="accent1">
                    <a:lumMod val="50000"/>
                  </a:schemeClr>
                </a:solidFill>
                <a:latin typeface="Roboto"/>
              </a:rPr>
              <a:t>children’s achievement at school.</a:t>
            </a:r>
            <a:endParaRPr lang="en-GB" sz="2800" dirty="0">
              <a:solidFill>
                <a:schemeClr val="accent1">
                  <a:lumMod val="50000"/>
                </a:schemeClr>
              </a:solidFill>
            </a:endParaRPr>
          </a:p>
        </p:txBody>
      </p:sp>
      <p:sp>
        <p:nvSpPr>
          <p:cNvPr id="5" name="Rectangle 4"/>
          <p:cNvSpPr/>
          <p:nvPr/>
        </p:nvSpPr>
        <p:spPr>
          <a:xfrm>
            <a:off x="6529047" y="5869779"/>
            <a:ext cx="5197257" cy="369332"/>
          </a:xfrm>
          <a:prstGeom prst="rect">
            <a:avLst/>
          </a:prstGeom>
        </p:spPr>
        <p:txBody>
          <a:bodyPr wrap="none">
            <a:spAutoFit/>
          </a:bodyPr>
          <a:lstStyle/>
          <a:p>
            <a:r>
              <a:rPr lang="en-GB" dirty="0" smtClean="0"/>
              <a:t>Source: www.educationendowmentfoundation.org.uk</a:t>
            </a:r>
            <a:endParaRPr lang="en-GB" dirty="0"/>
          </a:p>
        </p:txBody>
      </p:sp>
    </p:spTree>
    <p:extLst>
      <p:ext uri="{BB962C8B-B14F-4D97-AF65-F5344CB8AC3E}">
        <p14:creationId xmlns:p14="http://schemas.microsoft.com/office/powerpoint/2010/main" val="72381689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117600" y="1690916"/>
            <a:ext cx="9966960" cy="2862322"/>
          </a:xfrm>
          <a:prstGeom prst="rect">
            <a:avLst/>
          </a:prstGeom>
        </p:spPr>
        <p:txBody>
          <a:bodyPr wrap="square">
            <a:spAutoFit/>
          </a:bodyPr>
          <a:lstStyle/>
          <a:p>
            <a:r>
              <a:rPr lang="en-GB" sz="3600" b="0" i="0" dirty="0" smtClean="0">
                <a:solidFill>
                  <a:srgbClr val="327473"/>
                </a:solidFill>
                <a:effectLst/>
                <a:latin typeface="Century Gothic W05 Regular"/>
              </a:rPr>
              <a:t>Mastery in Number </a:t>
            </a:r>
            <a:r>
              <a:rPr lang="en-GB" sz="3600" b="0" i="0" smtClean="0">
                <a:solidFill>
                  <a:srgbClr val="327473"/>
                </a:solidFill>
                <a:effectLst/>
                <a:latin typeface="Century Gothic W05 Regular"/>
              </a:rPr>
              <a:t>@KS1</a:t>
            </a:r>
          </a:p>
          <a:p>
            <a:r>
              <a:rPr lang="en-GB" sz="3600" b="0" i="0" smtClean="0">
                <a:solidFill>
                  <a:srgbClr val="327473"/>
                </a:solidFill>
                <a:effectLst/>
                <a:latin typeface="Century Gothic W05 Regular"/>
              </a:rPr>
              <a:t>This </a:t>
            </a:r>
            <a:r>
              <a:rPr lang="en-GB" sz="3600" b="0" i="0" dirty="0" smtClean="0">
                <a:solidFill>
                  <a:srgbClr val="327473"/>
                </a:solidFill>
                <a:effectLst/>
                <a:latin typeface="Century Gothic W05 Regular"/>
              </a:rPr>
              <a:t>programme develops solid number sense, including fluency and flexibility with number facts, which has a lasting impact on future learning for all children.</a:t>
            </a:r>
            <a:endParaRPr lang="en-GB" sz="3600" dirty="0"/>
          </a:p>
        </p:txBody>
      </p:sp>
    </p:spTree>
    <p:extLst>
      <p:ext uri="{BB962C8B-B14F-4D97-AF65-F5344CB8AC3E}">
        <p14:creationId xmlns:p14="http://schemas.microsoft.com/office/powerpoint/2010/main" val="2926365967"/>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Rectangle 1"/>
          <p:cNvSpPr/>
          <p:nvPr/>
        </p:nvSpPr>
        <p:spPr>
          <a:xfrm>
            <a:off x="467360" y="791478"/>
            <a:ext cx="10891520" cy="4708981"/>
          </a:xfrm>
          <a:prstGeom prst="rect">
            <a:avLst/>
          </a:prstGeom>
        </p:spPr>
        <p:txBody>
          <a:bodyPr wrap="square">
            <a:spAutoFit/>
          </a:bodyPr>
          <a:lstStyle/>
          <a:p>
            <a:r>
              <a:rPr lang="en-GB" sz="2800" b="0" i="0" dirty="0" smtClean="0">
                <a:solidFill>
                  <a:srgbClr val="585858"/>
                </a:solidFill>
                <a:effectLst/>
                <a:latin typeface="Muli"/>
              </a:rPr>
              <a:t>This project aims to secure </a:t>
            </a:r>
            <a:r>
              <a:rPr lang="en-GB" sz="3200" b="1" i="0" dirty="0" smtClean="0">
                <a:solidFill>
                  <a:srgbClr val="585858"/>
                </a:solidFill>
                <a:effectLst/>
                <a:latin typeface="Muli"/>
              </a:rPr>
              <a:t>firm foundations </a:t>
            </a:r>
            <a:r>
              <a:rPr lang="en-GB" sz="2800" b="0" i="0" dirty="0" smtClean="0">
                <a:solidFill>
                  <a:srgbClr val="585858"/>
                </a:solidFill>
                <a:effectLst/>
                <a:latin typeface="Muli"/>
              </a:rPr>
              <a:t>in the development of </a:t>
            </a:r>
            <a:r>
              <a:rPr lang="en-GB" sz="3200" b="1" dirty="0">
                <a:solidFill>
                  <a:srgbClr val="585858"/>
                </a:solidFill>
                <a:latin typeface="Muli"/>
              </a:rPr>
              <a:t>good number sense </a:t>
            </a:r>
            <a:r>
              <a:rPr lang="en-GB" sz="2800" b="0" i="0" dirty="0" smtClean="0">
                <a:solidFill>
                  <a:srgbClr val="585858"/>
                </a:solidFill>
                <a:effectLst/>
                <a:latin typeface="Muli"/>
              </a:rPr>
              <a:t>for all children from Reception through to Year 1 and Year 2. </a:t>
            </a:r>
          </a:p>
          <a:p>
            <a:endParaRPr lang="en-GB" sz="2800" dirty="0">
              <a:solidFill>
                <a:srgbClr val="585858"/>
              </a:solidFill>
              <a:latin typeface="Muli"/>
            </a:endParaRPr>
          </a:p>
          <a:p>
            <a:r>
              <a:rPr lang="en-GB" sz="2800" b="0" i="0" dirty="0" smtClean="0">
                <a:solidFill>
                  <a:srgbClr val="585858"/>
                </a:solidFill>
                <a:effectLst/>
                <a:latin typeface="Muli"/>
              </a:rPr>
              <a:t>The aim over time is that children will leave KS1 with </a:t>
            </a:r>
            <a:r>
              <a:rPr lang="en-GB" sz="3200" b="1" dirty="0">
                <a:solidFill>
                  <a:srgbClr val="585858"/>
                </a:solidFill>
                <a:latin typeface="Muli"/>
              </a:rPr>
              <a:t>fluency</a:t>
            </a:r>
            <a:r>
              <a:rPr lang="en-GB" sz="2800" b="0" i="0" dirty="0" smtClean="0">
                <a:solidFill>
                  <a:srgbClr val="585858"/>
                </a:solidFill>
                <a:effectLst/>
                <a:latin typeface="Muli"/>
              </a:rPr>
              <a:t> in calculation and a </a:t>
            </a:r>
            <a:r>
              <a:rPr lang="en-GB" sz="3200" b="1" dirty="0">
                <a:solidFill>
                  <a:srgbClr val="585858"/>
                </a:solidFill>
                <a:latin typeface="Muli"/>
              </a:rPr>
              <a:t>confidence and flexibility </a:t>
            </a:r>
            <a:r>
              <a:rPr lang="en-GB" sz="2800" b="0" i="0" dirty="0" smtClean="0">
                <a:solidFill>
                  <a:srgbClr val="585858"/>
                </a:solidFill>
                <a:effectLst/>
                <a:latin typeface="Muli"/>
              </a:rPr>
              <a:t>with number. </a:t>
            </a:r>
          </a:p>
          <a:p>
            <a:endParaRPr lang="en-GB" sz="2800" dirty="0">
              <a:solidFill>
                <a:srgbClr val="585858"/>
              </a:solidFill>
              <a:latin typeface="Muli"/>
            </a:endParaRPr>
          </a:p>
          <a:p>
            <a:r>
              <a:rPr lang="en-GB" sz="2800" b="0" i="0" dirty="0" smtClean="0">
                <a:solidFill>
                  <a:srgbClr val="585858"/>
                </a:solidFill>
                <a:effectLst/>
                <a:latin typeface="Muli"/>
              </a:rPr>
              <a:t>Attention will be given to </a:t>
            </a:r>
            <a:r>
              <a:rPr lang="en-GB" sz="3200" b="1" dirty="0">
                <a:solidFill>
                  <a:srgbClr val="585858"/>
                </a:solidFill>
                <a:latin typeface="Muli"/>
              </a:rPr>
              <a:t>key knowledge </a:t>
            </a:r>
            <a:r>
              <a:rPr lang="en-GB" sz="2800" b="0" i="0" dirty="0" smtClean="0">
                <a:solidFill>
                  <a:srgbClr val="585858"/>
                </a:solidFill>
                <a:effectLst/>
                <a:latin typeface="Muli"/>
              </a:rPr>
              <a:t>and </a:t>
            </a:r>
            <a:r>
              <a:rPr lang="en-GB" sz="3200" b="1" dirty="0">
                <a:solidFill>
                  <a:srgbClr val="585858"/>
                </a:solidFill>
                <a:latin typeface="Muli"/>
              </a:rPr>
              <a:t>understanding </a:t>
            </a:r>
            <a:r>
              <a:rPr lang="en-GB" sz="2800" b="0" i="0" dirty="0" smtClean="0">
                <a:solidFill>
                  <a:srgbClr val="585858"/>
                </a:solidFill>
                <a:effectLst/>
                <a:latin typeface="Muli"/>
              </a:rPr>
              <a:t>needed in Reception classes, and progression through KS1 to support success in the future</a:t>
            </a:r>
            <a:r>
              <a:rPr lang="en-GB" b="0" i="0" dirty="0" smtClean="0">
                <a:solidFill>
                  <a:srgbClr val="585858"/>
                </a:solidFill>
                <a:effectLst/>
                <a:latin typeface="Muli"/>
              </a:rPr>
              <a:t>.</a:t>
            </a:r>
            <a:endParaRPr lang="en-GB" dirty="0"/>
          </a:p>
        </p:txBody>
      </p:sp>
    </p:spTree>
    <p:extLst>
      <p:ext uri="{BB962C8B-B14F-4D97-AF65-F5344CB8AC3E}">
        <p14:creationId xmlns:p14="http://schemas.microsoft.com/office/powerpoint/2010/main" val="2002485030"/>
      </p:ext>
    </p:extLst>
  </p:cSld>
  <p:clrMapOvr>
    <a:overrideClrMapping bg1="lt1" tx1="dk1" bg2="lt2" tx2="dk2" accent1="accent1" accent2="accent2" accent3="accent3" accent4="accent4" accent5="accent5" accent6="accent6" hlink="hlink" folHlink="folHlink"/>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2">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2">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hlinkClick r:id="rId2"/>
          </p:cNvPr>
          <p:cNvPicPr>
            <a:picLocks noChangeAspect="1"/>
          </p:cNvPicPr>
          <p:nvPr/>
        </p:nvPicPr>
        <p:blipFill>
          <a:blip r:embed="rId3"/>
          <a:stretch>
            <a:fillRect/>
          </a:stretch>
        </p:blipFill>
        <p:spPr>
          <a:xfrm>
            <a:off x="1220183" y="80939"/>
            <a:ext cx="9155784" cy="5835116"/>
          </a:xfrm>
          <a:prstGeom prst="rect">
            <a:avLst/>
          </a:prstGeom>
        </p:spPr>
      </p:pic>
      <p:sp>
        <p:nvSpPr>
          <p:cNvPr id="3" name="Rectangle 2"/>
          <p:cNvSpPr/>
          <p:nvPr/>
        </p:nvSpPr>
        <p:spPr>
          <a:xfrm>
            <a:off x="363793" y="6335785"/>
            <a:ext cx="10815484" cy="369332"/>
          </a:xfrm>
          <a:prstGeom prst="rect">
            <a:avLst/>
          </a:prstGeom>
        </p:spPr>
        <p:txBody>
          <a:bodyPr wrap="square">
            <a:spAutoFit/>
          </a:bodyPr>
          <a:lstStyle/>
          <a:p>
            <a:r>
              <a:rPr lang="en-GB" dirty="0" smtClean="0">
                <a:hlinkClick r:id="rId4"/>
              </a:rPr>
              <a:t>Mastering </a:t>
            </a:r>
            <a:r>
              <a:rPr lang="en-GB" dirty="0">
                <a:hlinkClick r:id="rId4"/>
              </a:rPr>
              <a:t>Number: Introduction to the programme from Debbie Morgan </a:t>
            </a:r>
            <a:r>
              <a:rPr lang="en-GB" dirty="0" smtClean="0">
                <a:hlinkClick r:id="rId4"/>
              </a:rPr>
              <a:t>– YouTube</a:t>
            </a:r>
            <a:r>
              <a:rPr lang="en-GB" dirty="0"/>
              <a:t> from </a:t>
            </a:r>
            <a:r>
              <a:rPr lang="en-GB" dirty="0" smtClean="0"/>
              <a:t>25:00 </a:t>
            </a:r>
            <a:r>
              <a:rPr lang="en-GB" dirty="0" err="1" smtClean="0"/>
              <a:t>mins</a:t>
            </a:r>
            <a:r>
              <a:rPr lang="en-GB" dirty="0" smtClean="0"/>
              <a:t> -26:28mins</a:t>
            </a:r>
            <a:endParaRPr lang="en-GB" dirty="0"/>
          </a:p>
        </p:txBody>
      </p:sp>
      <p:sp>
        <p:nvSpPr>
          <p:cNvPr id="5" name="Rectangle 4"/>
          <p:cNvSpPr/>
          <p:nvPr/>
        </p:nvSpPr>
        <p:spPr>
          <a:xfrm>
            <a:off x="363793" y="5916055"/>
            <a:ext cx="3406702" cy="369332"/>
          </a:xfrm>
          <a:prstGeom prst="rect">
            <a:avLst/>
          </a:prstGeom>
        </p:spPr>
        <p:txBody>
          <a:bodyPr wrap="none">
            <a:spAutoFit/>
          </a:bodyPr>
          <a:lstStyle/>
          <a:p>
            <a:r>
              <a:rPr lang="en-GB" dirty="0"/>
              <a:t>If this video does not work watch: </a:t>
            </a:r>
          </a:p>
        </p:txBody>
      </p:sp>
    </p:spTree>
    <p:extLst>
      <p:ext uri="{BB962C8B-B14F-4D97-AF65-F5344CB8AC3E}">
        <p14:creationId xmlns:p14="http://schemas.microsoft.com/office/powerpoint/2010/main" val="2576616685"/>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normAutofit/>
          </a:bodyPr>
          <a:lstStyle/>
          <a:p>
            <a:r>
              <a:rPr lang="en-GB" sz="8000" dirty="0" smtClean="0"/>
              <a:t>Don’t count – </a:t>
            </a:r>
            <a:br>
              <a:rPr lang="en-GB" sz="8000" dirty="0" smtClean="0"/>
            </a:br>
            <a:r>
              <a:rPr lang="en-GB" sz="8000" dirty="0" smtClean="0"/>
              <a:t>see the amount</a:t>
            </a:r>
            <a:endParaRPr lang="en-GB" sz="8000" dirty="0"/>
          </a:p>
        </p:txBody>
      </p:sp>
      <p:sp>
        <p:nvSpPr>
          <p:cNvPr id="3" name="Subtitle 2"/>
          <p:cNvSpPr>
            <a:spLocks noGrp="1"/>
          </p:cNvSpPr>
          <p:nvPr>
            <p:ph type="subTitle" idx="1"/>
          </p:nvPr>
        </p:nvSpPr>
        <p:spPr/>
        <p:txBody>
          <a:bodyPr/>
          <a:lstStyle/>
          <a:p>
            <a:r>
              <a:rPr lang="en-GB" dirty="0" smtClean="0"/>
              <a:t>This is </a:t>
            </a:r>
            <a:r>
              <a:rPr lang="en-GB" dirty="0" err="1" smtClean="0"/>
              <a:t>subitising</a:t>
            </a:r>
            <a:endParaRPr lang="en-GB" dirty="0"/>
          </a:p>
        </p:txBody>
      </p:sp>
    </p:spTree>
    <p:extLst>
      <p:ext uri="{BB962C8B-B14F-4D97-AF65-F5344CB8AC3E}">
        <p14:creationId xmlns:p14="http://schemas.microsoft.com/office/powerpoint/2010/main" val="3924065582"/>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1239392" y="431519"/>
            <a:ext cx="9161792" cy="6021531"/>
          </a:xfrm>
          <a:prstGeom prst="rect">
            <a:avLst/>
          </a:prstGeom>
        </p:spPr>
      </p:pic>
    </p:spTree>
    <p:extLst>
      <p:ext uri="{BB962C8B-B14F-4D97-AF65-F5344CB8AC3E}">
        <p14:creationId xmlns:p14="http://schemas.microsoft.com/office/powerpoint/2010/main" val="3679680053"/>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3292742" y="723461"/>
            <a:ext cx="6573167" cy="5706271"/>
          </a:xfrm>
          <a:prstGeom prst="rect">
            <a:avLst/>
          </a:prstGeom>
        </p:spPr>
      </p:pic>
      <p:sp>
        <p:nvSpPr>
          <p:cNvPr id="3" name="TextBox 2"/>
          <p:cNvSpPr txBox="1"/>
          <p:nvPr/>
        </p:nvSpPr>
        <p:spPr>
          <a:xfrm>
            <a:off x="261257" y="431074"/>
            <a:ext cx="2599814" cy="584775"/>
          </a:xfrm>
          <a:prstGeom prst="rect">
            <a:avLst/>
          </a:prstGeom>
          <a:noFill/>
        </p:spPr>
        <p:txBody>
          <a:bodyPr wrap="none" rtlCol="0">
            <a:spAutoFit/>
          </a:bodyPr>
          <a:lstStyle/>
          <a:p>
            <a:r>
              <a:rPr lang="en-GB" sz="3200" dirty="0" err="1" smtClean="0"/>
              <a:t>Numberblocks</a:t>
            </a:r>
            <a:endParaRPr lang="en-GB" sz="3200" dirty="0"/>
          </a:p>
        </p:txBody>
      </p:sp>
    </p:spTree>
    <p:extLst>
      <p:ext uri="{BB962C8B-B14F-4D97-AF65-F5344CB8AC3E}">
        <p14:creationId xmlns:p14="http://schemas.microsoft.com/office/powerpoint/2010/main" val="147238690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1737704" y="761628"/>
            <a:ext cx="8716591" cy="5334744"/>
          </a:xfrm>
          <a:prstGeom prst="rect">
            <a:avLst/>
          </a:prstGeom>
        </p:spPr>
      </p:pic>
    </p:spTree>
    <p:extLst>
      <p:ext uri="{BB962C8B-B14F-4D97-AF65-F5344CB8AC3E}">
        <p14:creationId xmlns:p14="http://schemas.microsoft.com/office/powerpoint/2010/main" val="2406013154"/>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524002" y="1447801"/>
            <a:ext cx="9143999" cy="4616648"/>
          </a:xfrm>
          <a:prstGeom prst="rect">
            <a:avLst/>
          </a:prstGeom>
          <a:noFill/>
        </p:spPr>
        <p:txBody>
          <a:bodyPr wrap="square" rtlCol="0">
            <a:spAutoFit/>
          </a:bodyPr>
          <a:lstStyle/>
          <a:p>
            <a:pPr algn="ctr"/>
            <a:r>
              <a:rPr lang="en-US" sz="8000" b="1" dirty="0">
                <a:solidFill>
                  <a:schemeClr val="tx2"/>
                </a:solidFill>
              </a:rPr>
              <a:t>Set </a:t>
            </a:r>
            <a:r>
              <a:rPr lang="en-US" sz="8000" b="1" dirty="0" smtClean="0">
                <a:solidFill>
                  <a:schemeClr val="tx2"/>
                </a:solidFill>
              </a:rPr>
              <a:t>1</a:t>
            </a:r>
          </a:p>
          <a:p>
            <a:pPr algn="ctr"/>
            <a:r>
              <a:rPr lang="en-US" sz="5400" b="1" dirty="0" smtClean="0"/>
              <a:t>Whisper the number you see</a:t>
            </a:r>
          </a:p>
          <a:p>
            <a:pPr algn="ctr"/>
            <a:r>
              <a:rPr lang="en-US" sz="8000" b="1" dirty="0" smtClean="0">
                <a:solidFill>
                  <a:schemeClr val="tx2"/>
                </a:solidFill>
              </a:rPr>
              <a:t>Don’t count – </a:t>
            </a:r>
          </a:p>
          <a:p>
            <a:pPr algn="ctr"/>
            <a:r>
              <a:rPr lang="en-US" sz="8000" b="1" dirty="0" smtClean="0">
                <a:solidFill>
                  <a:schemeClr val="tx2"/>
                </a:solidFill>
              </a:rPr>
              <a:t>see the amount</a:t>
            </a:r>
            <a:endParaRPr lang="en-US" sz="8000" b="1" dirty="0">
              <a:solidFill>
                <a:schemeClr val="tx2"/>
              </a:solidFill>
            </a:endParaRPr>
          </a:p>
        </p:txBody>
      </p:sp>
      <p:sp>
        <p:nvSpPr>
          <p:cNvPr id="6" name="TextBox 5"/>
          <p:cNvSpPr txBox="1"/>
          <p:nvPr/>
        </p:nvSpPr>
        <p:spPr>
          <a:xfrm>
            <a:off x="8824226" y="6581002"/>
            <a:ext cx="1843774" cy="276999"/>
          </a:xfrm>
          <a:prstGeom prst="rect">
            <a:avLst/>
          </a:prstGeom>
          <a:noFill/>
        </p:spPr>
        <p:txBody>
          <a:bodyPr wrap="none" rtlCol="0">
            <a:spAutoFit/>
          </a:bodyPr>
          <a:lstStyle/>
          <a:p>
            <a:pPr algn="r"/>
            <a:r>
              <a:rPr lang="en-US" sz="1200" b="1" dirty="0">
                <a:solidFill>
                  <a:schemeClr val="tx1">
                    <a:lumMod val="75000"/>
                    <a:lumOff val="25000"/>
                  </a:schemeClr>
                </a:solidFill>
                <a:hlinkClick r:id="rId2"/>
              </a:rPr>
              <a:t>www.stevewyborney.com</a:t>
            </a:r>
            <a:endParaRPr lang="en-US" sz="1200" b="1" dirty="0">
              <a:solidFill>
                <a:schemeClr val="tx1">
                  <a:lumMod val="75000"/>
                  <a:lumOff val="25000"/>
                </a:schemeClr>
              </a:solidFill>
            </a:endParaRPr>
          </a:p>
        </p:txBody>
      </p:sp>
    </p:spTree>
    <p:extLst>
      <p:ext uri="{BB962C8B-B14F-4D97-AF65-F5344CB8AC3E}">
        <p14:creationId xmlns:p14="http://schemas.microsoft.com/office/powerpoint/2010/main" val="114367306"/>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Oval 2"/>
          <p:cNvSpPr>
            <a:spLocks noChangeArrowheads="1"/>
          </p:cNvSpPr>
          <p:nvPr/>
        </p:nvSpPr>
        <p:spPr bwMode="auto">
          <a:xfrm>
            <a:off x="2743200" y="3810000"/>
            <a:ext cx="1371600" cy="1371600"/>
          </a:xfrm>
          <a:prstGeom prst="ellipse">
            <a:avLst/>
          </a:prstGeom>
          <a:solidFill>
            <a:schemeClr val="tx1"/>
          </a:solidFill>
          <a:ln w="9525">
            <a:solidFill>
              <a:schemeClr val="tx1"/>
            </a:solidFill>
            <a:round/>
            <a:headEnd/>
            <a:tailEnd/>
          </a:ln>
        </p:spPr>
        <p:txBody>
          <a:bodyPr wrap="none" anchor="ctr"/>
          <a:lstStyle/>
          <a:p>
            <a:endParaRPr lang="en-US">
              <a:latin typeface="Calibri" pitchFamily="34" charset="0"/>
            </a:endParaRPr>
          </a:p>
        </p:txBody>
      </p:sp>
      <p:sp>
        <p:nvSpPr>
          <p:cNvPr id="13" name="Oval 2"/>
          <p:cNvSpPr>
            <a:spLocks noChangeArrowheads="1"/>
          </p:cNvSpPr>
          <p:nvPr/>
        </p:nvSpPr>
        <p:spPr bwMode="auto">
          <a:xfrm>
            <a:off x="8553450" y="3886200"/>
            <a:ext cx="1371600" cy="1371600"/>
          </a:xfrm>
          <a:prstGeom prst="ellipse">
            <a:avLst/>
          </a:prstGeom>
          <a:solidFill>
            <a:schemeClr val="tx1"/>
          </a:solidFill>
          <a:ln w="9525">
            <a:solidFill>
              <a:schemeClr val="tx1"/>
            </a:solidFill>
            <a:round/>
            <a:headEnd/>
            <a:tailEnd/>
          </a:ln>
        </p:spPr>
        <p:txBody>
          <a:bodyPr wrap="none" anchor="ctr"/>
          <a:lstStyle/>
          <a:p>
            <a:endParaRPr lang="en-US">
              <a:latin typeface="Calibri" pitchFamily="34" charset="0"/>
            </a:endParaRPr>
          </a:p>
        </p:txBody>
      </p:sp>
      <p:sp>
        <p:nvSpPr>
          <p:cNvPr id="29" name="Oval 2"/>
          <p:cNvSpPr>
            <a:spLocks noChangeArrowheads="1"/>
          </p:cNvSpPr>
          <p:nvPr/>
        </p:nvSpPr>
        <p:spPr bwMode="auto">
          <a:xfrm>
            <a:off x="6629400" y="5257800"/>
            <a:ext cx="1371600" cy="1371600"/>
          </a:xfrm>
          <a:prstGeom prst="ellipse">
            <a:avLst/>
          </a:prstGeom>
          <a:solidFill>
            <a:schemeClr val="tx1"/>
          </a:solidFill>
          <a:ln w="9525">
            <a:solidFill>
              <a:schemeClr val="tx1"/>
            </a:solidFill>
            <a:round/>
            <a:headEnd/>
            <a:tailEnd/>
          </a:ln>
        </p:spPr>
        <p:txBody>
          <a:bodyPr wrap="none" anchor="ctr"/>
          <a:lstStyle/>
          <a:p>
            <a:endParaRPr lang="en-US">
              <a:latin typeface="Calibri" pitchFamily="34" charset="0"/>
            </a:endParaRPr>
          </a:p>
        </p:txBody>
      </p:sp>
      <p:sp>
        <p:nvSpPr>
          <p:cNvPr id="2" name="TextBox 1"/>
          <p:cNvSpPr txBox="1"/>
          <p:nvPr/>
        </p:nvSpPr>
        <p:spPr>
          <a:xfrm>
            <a:off x="1524002" y="1447801"/>
            <a:ext cx="9143999" cy="1323439"/>
          </a:xfrm>
          <a:prstGeom prst="rect">
            <a:avLst/>
          </a:prstGeom>
          <a:noFill/>
        </p:spPr>
        <p:txBody>
          <a:bodyPr wrap="square" rtlCol="0">
            <a:spAutoFit/>
          </a:bodyPr>
          <a:lstStyle/>
          <a:p>
            <a:pPr algn="ctr"/>
            <a:r>
              <a:rPr lang="en-US" sz="8000" b="1" dirty="0"/>
              <a:t>Set 1</a:t>
            </a:r>
          </a:p>
        </p:txBody>
      </p:sp>
      <p:sp>
        <p:nvSpPr>
          <p:cNvPr id="6" name="TextBox 5"/>
          <p:cNvSpPr txBox="1"/>
          <p:nvPr/>
        </p:nvSpPr>
        <p:spPr>
          <a:xfrm>
            <a:off x="8824226" y="6581002"/>
            <a:ext cx="1843774" cy="276999"/>
          </a:xfrm>
          <a:prstGeom prst="rect">
            <a:avLst/>
          </a:prstGeom>
          <a:noFill/>
        </p:spPr>
        <p:txBody>
          <a:bodyPr wrap="none" rtlCol="0">
            <a:spAutoFit/>
          </a:bodyPr>
          <a:lstStyle/>
          <a:p>
            <a:pPr algn="r"/>
            <a:r>
              <a:rPr lang="en-US" sz="1200" b="1" dirty="0">
                <a:solidFill>
                  <a:schemeClr val="tx1">
                    <a:lumMod val="75000"/>
                    <a:lumOff val="25000"/>
                  </a:schemeClr>
                </a:solidFill>
                <a:hlinkClick r:id="rId2"/>
              </a:rPr>
              <a:t>www.stevewyborney.com</a:t>
            </a:r>
            <a:endParaRPr lang="en-US" sz="1200" b="1" dirty="0">
              <a:solidFill>
                <a:schemeClr val="tx1">
                  <a:lumMod val="75000"/>
                  <a:lumOff val="25000"/>
                </a:schemeClr>
              </a:solidFill>
            </a:endParaRPr>
          </a:p>
        </p:txBody>
      </p:sp>
    </p:spTree>
    <p:extLst>
      <p:ext uri="{BB962C8B-B14F-4D97-AF65-F5344CB8AC3E}">
        <p14:creationId xmlns:p14="http://schemas.microsoft.com/office/powerpoint/2010/main" val="3539638966"/>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8824226" y="6581002"/>
            <a:ext cx="1843774" cy="276999"/>
          </a:xfrm>
          <a:prstGeom prst="rect">
            <a:avLst/>
          </a:prstGeom>
          <a:noFill/>
        </p:spPr>
        <p:txBody>
          <a:bodyPr wrap="none" rtlCol="0">
            <a:spAutoFit/>
          </a:bodyPr>
          <a:lstStyle/>
          <a:p>
            <a:pPr algn="r"/>
            <a:r>
              <a:rPr lang="en-US" sz="1200" b="1" dirty="0">
                <a:solidFill>
                  <a:schemeClr val="tx1">
                    <a:lumMod val="75000"/>
                    <a:lumOff val="25000"/>
                  </a:schemeClr>
                </a:solidFill>
                <a:hlinkClick r:id="rId2"/>
              </a:rPr>
              <a:t>www.stevewyborney.com</a:t>
            </a:r>
            <a:endParaRPr lang="en-US" sz="1200" b="1" dirty="0">
              <a:solidFill>
                <a:schemeClr val="tx1">
                  <a:lumMod val="75000"/>
                  <a:lumOff val="25000"/>
                </a:schemeClr>
              </a:solidFill>
            </a:endParaRPr>
          </a:p>
        </p:txBody>
      </p:sp>
    </p:spTree>
    <p:extLst>
      <p:ext uri="{BB962C8B-B14F-4D97-AF65-F5344CB8AC3E}">
        <p14:creationId xmlns:p14="http://schemas.microsoft.com/office/powerpoint/2010/main" val="4205749877"/>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Oval 2"/>
          <p:cNvSpPr>
            <a:spLocks noChangeArrowheads="1"/>
          </p:cNvSpPr>
          <p:nvPr/>
        </p:nvSpPr>
        <p:spPr bwMode="auto">
          <a:xfrm>
            <a:off x="5791200" y="838200"/>
            <a:ext cx="609600" cy="609600"/>
          </a:xfrm>
          <a:prstGeom prst="ellipse">
            <a:avLst/>
          </a:prstGeom>
          <a:solidFill>
            <a:schemeClr val="tx1"/>
          </a:solidFill>
          <a:ln w="9525">
            <a:solidFill>
              <a:schemeClr val="tx1"/>
            </a:solidFill>
            <a:round/>
            <a:headEnd/>
            <a:tailEnd/>
          </a:ln>
        </p:spPr>
        <p:txBody>
          <a:bodyPr wrap="none" anchor="ctr"/>
          <a:lstStyle/>
          <a:p>
            <a:endParaRPr lang="en-US">
              <a:latin typeface="Calibri" pitchFamily="34" charset="0"/>
            </a:endParaRPr>
          </a:p>
        </p:txBody>
      </p:sp>
      <p:sp>
        <p:nvSpPr>
          <p:cNvPr id="13" name="Oval 2"/>
          <p:cNvSpPr>
            <a:spLocks noChangeArrowheads="1"/>
          </p:cNvSpPr>
          <p:nvPr/>
        </p:nvSpPr>
        <p:spPr bwMode="auto">
          <a:xfrm>
            <a:off x="5791200" y="2362200"/>
            <a:ext cx="609600" cy="609600"/>
          </a:xfrm>
          <a:prstGeom prst="ellipse">
            <a:avLst/>
          </a:prstGeom>
          <a:solidFill>
            <a:schemeClr val="tx1"/>
          </a:solidFill>
          <a:ln w="9525">
            <a:solidFill>
              <a:schemeClr val="tx1"/>
            </a:solidFill>
            <a:round/>
            <a:headEnd/>
            <a:tailEnd/>
          </a:ln>
        </p:spPr>
        <p:txBody>
          <a:bodyPr wrap="none" anchor="ctr"/>
          <a:lstStyle/>
          <a:p>
            <a:endParaRPr lang="en-US">
              <a:latin typeface="Calibri" pitchFamily="34" charset="0"/>
            </a:endParaRPr>
          </a:p>
        </p:txBody>
      </p:sp>
      <p:sp>
        <p:nvSpPr>
          <p:cNvPr id="29" name="Oval 2"/>
          <p:cNvSpPr>
            <a:spLocks noChangeArrowheads="1"/>
          </p:cNvSpPr>
          <p:nvPr/>
        </p:nvSpPr>
        <p:spPr bwMode="auto">
          <a:xfrm>
            <a:off x="4267200" y="5410200"/>
            <a:ext cx="609600" cy="609600"/>
          </a:xfrm>
          <a:prstGeom prst="ellipse">
            <a:avLst/>
          </a:prstGeom>
          <a:solidFill>
            <a:schemeClr val="tx1"/>
          </a:solidFill>
          <a:ln w="9525">
            <a:solidFill>
              <a:schemeClr val="tx1"/>
            </a:solidFill>
            <a:round/>
            <a:headEnd/>
            <a:tailEnd/>
          </a:ln>
        </p:spPr>
        <p:txBody>
          <a:bodyPr wrap="none" anchor="ctr"/>
          <a:lstStyle/>
          <a:p>
            <a:endParaRPr lang="en-US">
              <a:latin typeface="Calibri" pitchFamily="34" charset="0"/>
            </a:endParaRPr>
          </a:p>
        </p:txBody>
      </p:sp>
      <p:sp>
        <p:nvSpPr>
          <p:cNvPr id="5" name="TextBox 4"/>
          <p:cNvSpPr txBox="1"/>
          <p:nvPr/>
        </p:nvSpPr>
        <p:spPr>
          <a:xfrm>
            <a:off x="8824226" y="6581002"/>
            <a:ext cx="1843774" cy="276999"/>
          </a:xfrm>
          <a:prstGeom prst="rect">
            <a:avLst/>
          </a:prstGeom>
          <a:noFill/>
        </p:spPr>
        <p:txBody>
          <a:bodyPr wrap="none" rtlCol="0">
            <a:spAutoFit/>
          </a:bodyPr>
          <a:lstStyle/>
          <a:p>
            <a:pPr algn="r"/>
            <a:r>
              <a:rPr lang="en-US" sz="1200" b="1" dirty="0">
                <a:solidFill>
                  <a:schemeClr val="tx1">
                    <a:lumMod val="75000"/>
                    <a:lumOff val="25000"/>
                  </a:schemeClr>
                </a:solidFill>
                <a:hlinkClick r:id="rId2"/>
              </a:rPr>
              <a:t>www.stevewyborney.com</a:t>
            </a:r>
            <a:endParaRPr lang="en-US" sz="1200" b="1" dirty="0">
              <a:solidFill>
                <a:schemeClr val="tx1">
                  <a:lumMod val="75000"/>
                  <a:lumOff val="25000"/>
                </a:schemeClr>
              </a:solidFill>
            </a:endParaRPr>
          </a:p>
        </p:txBody>
      </p:sp>
    </p:spTree>
    <p:extLst>
      <p:ext uri="{BB962C8B-B14F-4D97-AF65-F5344CB8AC3E}">
        <p14:creationId xmlns:p14="http://schemas.microsoft.com/office/powerpoint/2010/main" val="2972257717"/>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8824226" y="6581002"/>
            <a:ext cx="1843774" cy="276999"/>
          </a:xfrm>
          <a:prstGeom prst="rect">
            <a:avLst/>
          </a:prstGeom>
          <a:noFill/>
        </p:spPr>
        <p:txBody>
          <a:bodyPr wrap="none" rtlCol="0">
            <a:spAutoFit/>
          </a:bodyPr>
          <a:lstStyle/>
          <a:p>
            <a:pPr algn="r"/>
            <a:r>
              <a:rPr lang="en-US" sz="1200" b="1" dirty="0">
                <a:solidFill>
                  <a:schemeClr val="tx1">
                    <a:lumMod val="75000"/>
                    <a:lumOff val="25000"/>
                  </a:schemeClr>
                </a:solidFill>
                <a:hlinkClick r:id="rId2"/>
              </a:rPr>
              <a:t>www.stevewyborney.com</a:t>
            </a:r>
            <a:endParaRPr lang="en-US" sz="1200" b="1" dirty="0">
              <a:solidFill>
                <a:schemeClr val="tx1">
                  <a:lumMod val="75000"/>
                  <a:lumOff val="25000"/>
                </a:schemeClr>
              </a:solidFill>
            </a:endParaRPr>
          </a:p>
        </p:txBody>
      </p:sp>
    </p:spTree>
    <p:extLst>
      <p:ext uri="{BB962C8B-B14F-4D97-AF65-F5344CB8AC3E}">
        <p14:creationId xmlns:p14="http://schemas.microsoft.com/office/powerpoint/2010/main" val="2781574141"/>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 name="Oval 2"/>
          <p:cNvSpPr>
            <a:spLocks noChangeArrowheads="1"/>
          </p:cNvSpPr>
          <p:nvPr/>
        </p:nvSpPr>
        <p:spPr bwMode="auto">
          <a:xfrm>
            <a:off x="3733800" y="1752600"/>
            <a:ext cx="609600" cy="609600"/>
          </a:xfrm>
          <a:prstGeom prst="ellipse">
            <a:avLst/>
          </a:prstGeom>
          <a:solidFill>
            <a:schemeClr val="tx1"/>
          </a:solidFill>
          <a:ln w="9525">
            <a:solidFill>
              <a:schemeClr val="tx1"/>
            </a:solidFill>
            <a:round/>
            <a:headEnd/>
            <a:tailEnd/>
          </a:ln>
        </p:spPr>
        <p:txBody>
          <a:bodyPr wrap="none" anchor="ctr"/>
          <a:lstStyle/>
          <a:p>
            <a:endParaRPr lang="en-US">
              <a:latin typeface="Calibri" pitchFamily="34" charset="0"/>
            </a:endParaRPr>
          </a:p>
        </p:txBody>
      </p:sp>
      <p:sp>
        <p:nvSpPr>
          <p:cNvPr id="23" name="Oval 2"/>
          <p:cNvSpPr>
            <a:spLocks noChangeArrowheads="1"/>
          </p:cNvSpPr>
          <p:nvPr/>
        </p:nvSpPr>
        <p:spPr bwMode="auto">
          <a:xfrm>
            <a:off x="5257800" y="1752600"/>
            <a:ext cx="609600" cy="609600"/>
          </a:xfrm>
          <a:prstGeom prst="ellipse">
            <a:avLst/>
          </a:prstGeom>
          <a:solidFill>
            <a:schemeClr val="tx1"/>
          </a:solidFill>
          <a:ln w="9525">
            <a:solidFill>
              <a:schemeClr val="tx1"/>
            </a:solidFill>
            <a:round/>
            <a:headEnd/>
            <a:tailEnd/>
          </a:ln>
        </p:spPr>
        <p:txBody>
          <a:bodyPr wrap="none" anchor="ctr"/>
          <a:lstStyle/>
          <a:p>
            <a:endParaRPr lang="en-US">
              <a:latin typeface="Calibri" pitchFamily="34" charset="0"/>
            </a:endParaRPr>
          </a:p>
        </p:txBody>
      </p:sp>
      <p:sp>
        <p:nvSpPr>
          <p:cNvPr id="25" name="Oval 2"/>
          <p:cNvSpPr>
            <a:spLocks noChangeArrowheads="1"/>
          </p:cNvSpPr>
          <p:nvPr/>
        </p:nvSpPr>
        <p:spPr bwMode="auto">
          <a:xfrm>
            <a:off x="8305800" y="1752600"/>
            <a:ext cx="609600" cy="609600"/>
          </a:xfrm>
          <a:prstGeom prst="ellipse">
            <a:avLst/>
          </a:prstGeom>
          <a:solidFill>
            <a:schemeClr val="tx1"/>
          </a:solidFill>
          <a:ln w="9525">
            <a:solidFill>
              <a:schemeClr val="tx1"/>
            </a:solidFill>
            <a:round/>
            <a:headEnd/>
            <a:tailEnd/>
          </a:ln>
        </p:spPr>
        <p:txBody>
          <a:bodyPr wrap="none" anchor="ctr"/>
          <a:lstStyle/>
          <a:p>
            <a:endParaRPr lang="en-US">
              <a:latin typeface="Calibri" pitchFamily="34" charset="0"/>
            </a:endParaRPr>
          </a:p>
        </p:txBody>
      </p:sp>
      <p:sp>
        <p:nvSpPr>
          <p:cNvPr id="27" name="Oval 2"/>
          <p:cNvSpPr>
            <a:spLocks noChangeArrowheads="1"/>
          </p:cNvSpPr>
          <p:nvPr/>
        </p:nvSpPr>
        <p:spPr bwMode="auto">
          <a:xfrm>
            <a:off x="3733800" y="1752600"/>
            <a:ext cx="609600" cy="609600"/>
          </a:xfrm>
          <a:prstGeom prst="ellipse">
            <a:avLst/>
          </a:prstGeom>
          <a:solidFill>
            <a:schemeClr val="tx1"/>
          </a:solidFill>
          <a:ln w="9525">
            <a:solidFill>
              <a:schemeClr val="tx1"/>
            </a:solidFill>
            <a:round/>
            <a:headEnd/>
            <a:tailEnd/>
          </a:ln>
        </p:spPr>
        <p:txBody>
          <a:bodyPr wrap="none" anchor="ctr"/>
          <a:lstStyle/>
          <a:p>
            <a:endParaRPr lang="en-US">
              <a:latin typeface="Calibri" pitchFamily="34" charset="0"/>
            </a:endParaRPr>
          </a:p>
        </p:txBody>
      </p:sp>
      <p:sp>
        <p:nvSpPr>
          <p:cNvPr id="28" name="Oval 2"/>
          <p:cNvSpPr>
            <a:spLocks noChangeArrowheads="1"/>
          </p:cNvSpPr>
          <p:nvPr/>
        </p:nvSpPr>
        <p:spPr bwMode="auto">
          <a:xfrm>
            <a:off x="3733800" y="3276600"/>
            <a:ext cx="609600" cy="609600"/>
          </a:xfrm>
          <a:prstGeom prst="ellipse">
            <a:avLst/>
          </a:prstGeom>
          <a:solidFill>
            <a:schemeClr val="tx1"/>
          </a:solidFill>
          <a:ln w="9525">
            <a:solidFill>
              <a:schemeClr val="tx1"/>
            </a:solidFill>
            <a:round/>
            <a:headEnd/>
            <a:tailEnd/>
          </a:ln>
        </p:spPr>
        <p:txBody>
          <a:bodyPr wrap="none" anchor="ctr"/>
          <a:lstStyle/>
          <a:p>
            <a:endParaRPr lang="en-US">
              <a:latin typeface="Calibri" pitchFamily="34" charset="0"/>
            </a:endParaRPr>
          </a:p>
        </p:txBody>
      </p:sp>
      <p:sp>
        <p:nvSpPr>
          <p:cNvPr id="29" name="Oval 2"/>
          <p:cNvSpPr>
            <a:spLocks noChangeArrowheads="1"/>
          </p:cNvSpPr>
          <p:nvPr/>
        </p:nvSpPr>
        <p:spPr bwMode="auto">
          <a:xfrm>
            <a:off x="5257800" y="3276600"/>
            <a:ext cx="609600" cy="609600"/>
          </a:xfrm>
          <a:prstGeom prst="ellipse">
            <a:avLst/>
          </a:prstGeom>
          <a:solidFill>
            <a:schemeClr val="tx1"/>
          </a:solidFill>
          <a:ln w="9525">
            <a:solidFill>
              <a:schemeClr val="tx1"/>
            </a:solidFill>
            <a:round/>
            <a:headEnd/>
            <a:tailEnd/>
          </a:ln>
        </p:spPr>
        <p:txBody>
          <a:bodyPr wrap="none" anchor="ctr"/>
          <a:lstStyle/>
          <a:p>
            <a:endParaRPr lang="en-US">
              <a:latin typeface="Calibri" pitchFamily="34" charset="0"/>
            </a:endParaRPr>
          </a:p>
        </p:txBody>
      </p:sp>
      <p:sp>
        <p:nvSpPr>
          <p:cNvPr id="8" name="TextBox 7"/>
          <p:cNvSpPr txBox="1"/>
          <p:nvPr/>
        </p:nvSpPr>
        <p:spPr>
          <a:xfrm>
            <a:off x="8824226" y="6581002"/>
            <a:ext cx="1843774" cy="276999"/>
          </a:xfrm>
          <a:prstGeom prst="rect">
            <a:avLst/>
          </a:prstGeom>
          <a:noFill/>
        </p:spPr>
        <p:txBody>
          <a:bodyPr wrap="none" rtlCol="0">
            <a:spAutoFit/>
          </a:bodyPr>
          <a:lstStyle/>
          <a:p>
            <a:pPr algn="r"/>
            <a:r>
              <a:rPr lang="en-US" sz="1200" b="1" dirty="0">
                <a:solidFill>
                  <a:schemeClr val="tx1">
                    <a:lumMod val="75000"/>
                    <a:lumOff val="25000"/>
                  </a:schemeClr>
                </a:solidFill>
                <a:hlinkClick r:id="rId2"/>
              </a:rPr>
              <a:t>www.stevewyborney.com</a:t>
            </a:r>
            <a:endParaRPr lang="en-US" sz="1200" b="1" dirty="0">
              <a:solidFill>
                <a:schemeClr val="tx1">
                  <a:lumMod val="75000"/>
                  <a:lumOff val="25000"/>
                </a:schemeClr>
              </a:solidFill>
            </a:endParaRPr>
          </a:p>
        </p:txBody>
      </p:sp>
    </p:spTree>
    <p:extLst>
      <p:ext uri="{BB962C8B-B14F-4D97-AF65-F5344CB8AC3E}">
        <p14:creationId xmlns:p14="http://schemas.microsoft.com/office/powerpoint/2010/main" val="3880972931"/>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8824226" y="6581002"/>
            <a:ext cx="1843774" cy="276999"/>
          </a:xfrm>
          <a:prstGeom prst="rect">
            <a:avLst/>
          </a:prstGeom>
          <a:noFill/>
        </p:spPr>
        <p:txBody>
          <a:bodyPr wrap="none" rtlCol="0">
            <a:spAutoFit/>
          </a:bodyPr>
          <a:lstStyle/>
          <a:p>
            <a:pPr algn="r"/>
            <a:r>
              <a:rPr lang="en-US" sz="1200" b="1" dirty="0">
                <a:solidFill>
                  <a:schemeClr val="tx1">
                    <a:lumMod val="75000"/>
                    <a:lumOff val="25000"/>
                  </a:schemeClr>
                </a:solidFill>
                <a:hlinkClick r:id="rId2"/>
              </a:rPr>
              <a:t>www.stevewyborney.com</a:t>
            </a:r>
            <a:endParaRPr lang="en-US" sz="1200" b="1" dirty="0">
              <a:solidFill>
                <a:schemeClr val="tx1">
                  <a:lumMod val="75000"/>
                  <a:lumOff val="25000"/>
                </a:schemeClr>
              </a:solidFill>
            </a:endParaRPr>
          </a:p>
        </p:txBody>
      </p:sp>
    </p:spTree>
    <p:extLst>
      <p:ext uri="{BB962C8B-B14F-4D97-AF65-F5344CB8AC3E}">
        <p14:creationId xmlns:p14="http://schemas.microsoft.com/office/powerpoint/2010/main" val="824856795"/>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Oval 2"/>
          <p:cNvSpPr>
            <a:spLocks noChangeArrowheads="1"/>
          </p:cNvSpPr>
          <p:nvPr/>
        </p:nvSpPr>
        <p:spPr bwMode="auto">
          <a:xfrm>
            <a:off x="4267200" y="838200"/>
            <a:ext cx="609600" cy="609600"/>
          </a:xfrm>
          <a:prstGeom prst="ellipse">
            <a:avLst/>
          </a:prstGeom>
          <a:solidFill>
            <a:schemeClr val="tx1"/>
          </a:solidFill>
          <a:ln w="9525">
            <a:solidFill>
              <a:schemeClr val="tx1"/>
            </a:solidFill>
            <a:round/>
            <a:headEnd/>
            <a:tailEnd/>
          </a:ln>
        </p:spPr>
        <p:txBody>
          <a:bodyPr wrap="none" anchor="ctr"/>
          <a:lstStyle/>
          <a:p>
            <a:endParaRPr lang="en-US">
              <a:latin typeface="Calibri" pitchFamily="34" charset="0"/>
            </a:endParaRPr>
          </a:p>
        </p:txBody>
      </p:sp>
      <p:sp>
        <p:nvSpPr>
          <p:cNvPr id="12" name="Oval 2"/>
          <p:cNvSpPr>
            <a:spLocks noChangeArrowheads="1"/>
          </p:cNvSpPr>
          <p:nvPr/>
        </p:nvSpPr>
        <p:spPr bwMode="auto">
          <a:xfrm>
            <a:off x="4267200" y="2362200"/>
            <a:ext cx="609600" cy="609600"/>
          </a:xfrm>
          <a:prstGeom prst="ellipse">
            <a:avLst/>
          </a:prstGeom>
          <a:solidFill>
            <a:schemeClr val="tx1"/>
          </a:solidFill>
          <a:ln w="9525">
            <a:solidFill>
              <a:schemeClr val="tx1"/>
            </a:solidFill>
            <a:round/>
            <a:headEnd/>
            <a:tailEnd/>
          </a:ln>
        </p:spPr>
        <p:txBody>
          <a:bodyPr wrap="none" anchor="ctr"/>
          <a:lstStyle/>
          <a:p>
            <a:endParaRPr lang="en-US">
              <a:latin typeface="Calibri" pitchFamily="34" charset="0"/>
            </a:endParaRPr>
          </a:p>
        </p:txBody>
      </p:sp>
      <p:sp>
        <p:nvSpPr>
          <p:cNvPr id="23" name="Oval 2"/>
          <p:cNvSpPr>
            <a:spLocks noChangeArrowheads="1"/>
          </p:cNvSpPr>
          <p:nvPr/>
        </p:nvSpPr>
        <p:spPr bwMode="auto">
          <a:xfrm>
            <a:off x="4267200" y="3886200"/>
            <a:ext cx="609600" cy="609600"/>
          </a:xfrm>
          <a:prstGeom prst="ellipse">
            <a:avLst/>
          </a:prstGeom>
          <a:solidFill>
            <a:schemeClr val="tx1"/>
          </a:solidFill>
          <a:ln w="9525">
            <a:solidFill>
              <a:schemeClr val="tx1"/>
            </a:solidFill>
            <a:round/>
            <a:headEnd/>
            <a:tailEnd/>
          </a:ln>
        </p:spPr>
        <p:txBody>
          <a:bodyPr wrap="none" anchor="ctr"/>
          <a:lstStyle/>
          <a:p>
            <a:endParaRPr lang="en-US">
              <a:latin typeface="Calibri" pitchFamily="34" charset="0"/>
            </a:endParaRPr>
          </a:p>
        </p:txBody>
      </p:sp>
      <p:sp>
        <p:nvSpPr>
          <p:cNvPr id="31" name="Oval 2"/>
          <p:cNvSpPr>
            <a:spLocks noChangeArrowheads="1"/>
          </p:cNvSpPr>
          <p:nvPr/>
        </p:nvSpPr>
        <p:spPr bwMode="auto">
          <a:xfrm>
            <a:off x="7315200" y="5410200"/>
            <a:ext cx="609600" cy="609600"/>
          </a:xfrm>
          <a:prstGeom prst="ellipse">
            <a:avLst/>
          </a:prstGeom>
          <a:solidFill>
            <a:schemeClr val="tx1"/>
          </a:solidFill>
          <a:ln w="9525">
            <a:solidFill>
              <a:schemeClr val="tx1"/>
            </a:solidFill>
            <a:round/>
            <a:headEnd/>
            <a:tailEnd/>
          </a:ln>
        </p:spPr>
        <p:txBody>
          <a:bodyPr wrap="none" anchor="ctr"/>
          <a:lstStyle/>
          <a:p>
            <a:endParaRPr lang="en-US">
              <a:latin typeface="Calibri" pitchFamily="34" charset="0"/>
            </a:endParaRPr>
          </a:p>
        </p:txBody>
      </p:sp>
      <p:sp>
        <p:nvSpPr>
          <p:cNvPr id="32" name="Oval 2"/>
          <p:cNvSpPr>
            <a:spLocks noChangeArrowheads="1"/>
          </p:cNvSpPr>
          <p:nvPr/>
        </p:nvSpPr>
        <p:spPr bwMode="auto">
          <a:xfrm>
            <a:off x="8839200" y="5410200"/>
            <a:ext cx="609600" cy="609600"/>
          </a:xfrm>
          <a:prstGeom prst="ellipse">
            <a:avLst/>
          </a:prstGeom>
          <a:solidFill>
            <a:schemeClr val="tx1"/>
          </a:solidFill>
          <a:ln w="9525">
            <a:solidFill>
              <a:schemeClr val="tx1"/>
            </a:solidFill>
            <a:round/>
            <a:headEnd/>
            <a:tailEnd/>
          </a:ln>
        </p:spPr>
        <p:txBody>
          <a:bodyPr wrap="none" anchor="ctr"/>
          <a:lstStyle/>
          <a:p>
            <a:endParaRPr lang="en-US">
              <a:latin typeface="Calibri" pitchFamily="34" charset="0"/>
            </a:endParaRPr>
          </a:p>
        </p:txBody>
      </p:sp>
      <p:sp>
        <p:nvSpPr>
          <p:cNvPr id="7" name="TextBox 6"/>
          <p:cNvSpPr txBox="1"/>
          <p:nvPr/>
        </p:nvSpPr>
        <p:spPr>
          <a:xfrm>
            <a:off x="8824226" y="6581002"/>
            <a:ext cx="1843774" cy="276999"/>
          </a:xfrm>
          <a:prstGeom prst="rect">
            <a:avLst/>
          </a:prstGeom>
          <a:noFill/>
        </p:spPr>
        <p:txBody>
          <a:bodyPr wrap="none" rtlCol="0">
            <a:spAutoFit/>
          </a:bodyPr>
          <a:lstStyle/>
          <a:p>
            <a:pPr algn="r"/>
            <a:r>
              <a:rPr lang="en-US" sz="1200" b="1" dirty="0">
                <a:solidFill>
                  <a:schemeClr val="tx1">
                    <a:lumMod val="75000"/>
                    <a:lumOff val="25000"/>
                  </a:schemeClr>
                </a:solidFill>
                <a:hlinkClick r:id="rId2"/>
              </a:rPr>
              <a:t>www.stevewyborney.com</a:t>
            </a:r>
            <a:endParaRPr lang="en-US" sz="1200" b="1" dirty="0">
              <a:solidFill>
                <a:schemeClr val="tx1">
                  <a:lumMod val="75000"/>
                  <a:lumOff val="25000"/>
                </a:schemeClr>
              </a:solidFill>
            </a:endParaRPr>
          </a:p>
        </p:txBody>
      </p:sp>
    </p:spTree>
    <p:extLst>
      <p:ext uri="{BB962C8B-B14F-4D97-AF65-F5344CB8AC3E}">
        <p14:creationId xmlns:p14="http://schemas.microsoft.com/office/powerpoint/2010/main" val="2567819362"/>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8824226" y="6581002"/>
            <a:ext cx="1843774" cy="276999"/>
          </a:xfrm>
          <a:prstGeom prst="rect">
            <a:avLst/>
          </a:prstGeom>
          <a:noFill/>
        </p:spPr>
        <p:txBody>
          <a:bodyPr wrap="none" rtlCol="0">
            <a:spAutoFit/>
          </a:bodyPr>
          <a:lstStyle/>
          <a:p>
            <a:pPr algn="r"/>
            <a:r>
              <a:rPr lang="en-US" sz="1200" b="1" dirty="0">
                <a:solidFill>
                  <a:schemeClr val="tx1">
                    <a:lumMod val="75000"/>
                    <a:lumOff val="25000"/>
                  </a:schemeClr>
                </a:solidFill>
                <a:hlinkClick r:id="rId2"/>
              </a:rPr>
              <a:t>www.stevewyborney.com</a:t>
            </a:r>
            <a:endParaRPr lang="en-US" sz="1200" b="1" dirty="0">
              <a:solidFill>
                <a:schemeClr val="tx1">
                  <a:lumMod val="75000"/>
                  <a:lumOff val="25000"/>
                </a:schemeClr>
              </a:solidFill>
            </a:endParaRPr>
          </a:p>
        </p:txBody>
      </p:sp>
    </p:spTree>
    <p:extLst>
      <p:ext uri="{BB962C8B-B14F-4D97-AF65-F5344CB8AC3E}">
        <p14:creationId xmlns:p14="http://schemas.microsoft.com/office/powerpoint/2010/main" val="2662017019"/>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Oval 2"/>
          <p:cNvSpPr>
            <a:spLocks noChangeArrowheads="1"/>
          </p:cNvSpPr>
          <p:nvPr/>
        </p:nvSpPr>
        <p:spPr bwMode="auto">
          <a:xfrm>
            <a:off x="2743200" y="838200"/>
            <a:ext cx="609600" cy="609600"/>
          </a:xfrm>
          <a:prstGeom prst="ellipse">
            <a:avLst/>
          </a:prstGeom>
          <a:solidFill>
            <a:schemeClr val="tx1"/>
          </a:solidFill>
          <a:ln w="9525">
            <a:solidFill>
              <a:schemeClr val="tx1"/>
            </a:solidFill>
            <a:round/>
            <a:headEnd/>
            <a:tailEnd/>
          </a:ln>
        </p:spPr>
        <p:txBody>
          <a:bodyPr wrap="none" anchor="ctr"/>
          <a:lstStyle/>
          <a:p>
            <a:endParaRPr lang="en-US">
              <a:latin typeface="Calibri" pitchFamily="34" charset="0"/>
            </a:endParaRPr>
          </a:p>
        </p:txBody>
      </p:sp>
      <p:sp>
        <p:nvSpPr>
          <p:cNvPr id="12" name="Oval 2"/>
          <p:cNvSpPr>
            <a:spLocks noChangeArrowheads="1"/>
          </p:cNvSpPr>
          <p:nvPr/>
        </p:nvSpPr>
        <p:spPr bwMode="auto">
          <a:xfrm>
            <a:off x="4953000" y="2362200"/>
            <a:ext cx="609600" cy="609600"/>
          </a:xfrm>
          <a:prstGeom prst="ellipse">
            <a:avLst/>
          </a:prstGeom>
          <a:solidFill>
            <a:schemeClr val="tx1"/>
          </a:solidFill>
          <a:ln w="9525">
            <a:solidFill>
              <a:schemeClr val="tx1"/>
            </a:solidFill>
            <a:round/>
            <a:headEnd/>
            <a:tailEnd/>
          </a:ln>
        </p:spPr>
        <p:txBody>
          <a:bodyPr wrap="none" anchor="ctr"/>
          <a:lstStyle/>
          <a:p>
            <a:endParaRPr lang="en-US">
              <a:latin typeface="Calibri" pitchFamily="34" charset="0"/>
            </a:endParaRPr>
          </a:p>
        </p:txBody>
      </p:sp>
      <p:sp>
        <p:nvSpPr>
          <p:cNvPr id="13" name="Oval 2"/>
          <p:cNvSpPr>
            <a:spLocks noChangeArrowheads="1"/>
          </p:cNvSpPr>
          <p:nvPr/>
        </p:nvSpPr>
        <p:spPr bwMode="auto">
          <a:xfrm>
            <a:off x="6477000" y="2362200"/>
            <a:ext cx="609600" cy="609600"/>
          </a:xfrm>
          <a:prstGeom prst="ellipse">
            <a:avLst/>
          </a:prstGeom>
          <a:solidFill>
            <a:schemeClr val="tx1"/>
          </a:solidFill>
          <a:ln w="9525">
            <a:solidFill>
              <a:schemeClr val="tx1"/>
            </a:solidFill>
            <a:round/>
            <a:headEnd/>
            <a:tailEnd/>
          </a:ln>
        </p:spPr>
        <p:txBody>
          <a:bodyPr wrap="none" anchor="ctr"/>
          <a:lstStyle/>
          <a:p>
            <a:endParaRPr lang="en-US">
              <a:latin typeface="Calibri" pitchFamily="34" charset="0"/>
            </a:endParaRPr>
          </a:p>
        </p:txBody>
      </p:sp>
      <p:sp>
        <p:nvSpPr>
          <p:cNvPr id="23" name="Oval 2"/>
          <p:cNvSpPr>
            <a:spLocks noChangeArrowheads="1"/>
          </p:cNvSpPr>
          <p:nvPr/>
        </p:nvSpPr>
        <p:spPr bwMode="auto">
          <a:xfrm>
            <a:off x="4953000" y="3886200"/>
            <a:ext cx="609600" cy="609600"/>
          </a:xfrm>
          <a:prstGeom prst="ellipse">
            <a:avLst/>
          </a:prstGeom>
          <a:solidFill>
            <a:schemeClr val="tx1"/>
          </a:solidFill>
          <a:ln w="9525">
            <a:solidFill>
              <a:schemeClr val="tx1"/>
            </a:solidFill>
            <a:round/>
            <a:headEnd/>
            <a:tailEnd/>
          </a:ln>
        </p:spPr>
        <p:txBody>
          <a:bodyPr wrap="none" anchor="ctr"/>
          <a:lstStyle/>
          <a:p>
            <a:endParaRPr lang="en-US">
              <a:latin typeface="Calibri" pitchFamily="34" charset="0"/>
            </a:endParaRPr>
          </a:p>
        </p:txBody>
      </p:sp>
      <p:sp>
        <p:nvSpPr>
          <p:cNvPr id="24" name="Oval 2"/>
          <p:cNvSpPr>
            <a:spLocks noChangeArrowheads="1"/>
          </p:cNvSpPr>
          <p:nvPr/>
        </p:nvSpPr>
        <p:spPr bwMode="auto">
          <a:xfrm>
            <a:off x="6477000" y="3886200"/>
            <a:ext cx="609600" cy="609600"/>
          </a:xfrm>
          <a:prstGeom prst="ellipse">
            <a:avLst/>
          </a:prstGeom>
          <a:solidFill>
            <a:schemeClr val="tx1"/>
          </a:solidFill>
          <a:ln w="9525">
            <a:solidFill>
              <a:schemeClr val="tx1"/>
            </a:solidFill>
            <a:round/>
            <a:headEnd/>
            <a:tailEnd/>
          </a:ln>
        </p:spPr>
        <p:txBody>
          <a:bodyPr wrap="none" anchor="ctr"/>
          <a:lstStyle/>
          <a:p>
            <a:endParaRPr lang="en-US">
              <a:latin typeface="Calibri" pitchFamily="34" charset="0"/>
            </a:endParaRPr>
          </a:p>
        </p:txBody>
      </p:sp>
      <p:sp>
        <p:nvSpPr>
          <p:cNvPr id="31" name="Oval 2"/>
          <p:cNvSpPr>
            <a:spLocks noChangeArrowheads="1"/>
          </p:cNvSpPr>
          <p:nvPr/>
        </p:nvSpPr>
        <p:spPr bwMode="auto">
          <a:xfrm>
            <a:off x="8915400" y="5410200"/>
            <a:ext cx="609600" cy="609600"/>
          </a:xfrm>
          <a:prstGeom prst="ellipse">
            <a:avLst/>
          </a:prstGeom>
          <a:solidFill>
            <a:schemeClr val="tx1"/>
          </a:solidFill>
          <a:ln w="9525">
            <a:solidFill>
              <a:schemeClr val="tx1"/>
            </a:solidFill>
            <a:round/>
            <a:headEnd/>
            <a:tailEnd/>
          </a:ln>
        </p:spPr>
        <p:txBody>
          <a:bodyPr wrap="none" anchor="ctr"/>
          <a:lstStyle/>
          <a:p>
            <a:endParaRPr lang="en-US">
              <a:latin typeface="Calibri" pitchFamily="34" charset="0"/>
            </a:endParaRPr>
          </a:p>
        </p:txBody>
      </p:sp>
      <p:sp>
        <p:nvSpPr>
          <p:cNvPr id="8" name="TextBox 7"/>
          <p:cNvSpPr txBox="1"/>
          <p:nvPr/>
        </p:nvSpPr>
        <p:spPr>
          <a:xfrm>
            <a:off x="8824226" y="6581002"/>
            <a:ext cx="1843774" cy="276999"/>
          </a:xfrm>
          <a:prstGeom prst="rect">
            <a:avLst/>
          </a:prstGeom>
          <a:noFill/>
        </p:spPr>
        <p:txBody>
          <a:bodyPr wrap="none" rtlCol="0">
            <a:spAutoFit/>
          </a:bodyPr>
          <a:lstStyle/>
          <a:p>
            <a:pPr algn="r"/>
            <a:r>
              <a:rPr lang="en-US" sz="1200" b="1" dirty="0">
                <a:solidFill>
                  <a:schemeClr val="tx1">
                    <a:lumMod val="75000"/>
                    <a:lumOff val="25000"/>
                  </a:schemeClr>
                </a:solidFill>
                <a:hlinkClick r:id="rId2"/>
              </a:rPr>
              <a:t>www.stevewyborney.com</a:t>
            </a:r>
            <a:endParaRPr lang="en-US" sz="1200" b="1" dirty="0">
              <a:solidFill>
                <a:schemeClr val="tx1">
                  <a:lumMod val="75000"/>
                  <a:lumOff val="25000"/>
                </a:schemeClr>
              </a:solidFill>
            </a:endParaRPr>
          </a:p>
        </p:txBody>
      </p:sp>
    </p:spTree>
    <p:extLst>
      <p:ext uri="{BB962C8B-B14F-4D97-AF65-F5344CB8AC3E}">
        <p14:creationId xmlns:p14="http://schemas.microsoft.com/office/powerpoint/2010/main" val="2438786723"/>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8824226" y="6581002"/>
            <a:ext cx="1843774" cy="276999"/>
          </a:xfrm>
          <a:prstGeom prst="rect">
            <a:avLst/>
          </a:prstGeom>
          <a:noFill/>
        </p:spPr>
        <p:txBody>
          <a:bodyPr wrap="none" rtlCol="0">
            <a:spAutoFit/>
          </a:bodyPr>
          <a:lstStyle/>
          <a:p>
            <a:pPr algn="r"/>
            <a:r>
              <a:rPr lang="en-US" sz="1200" b="1" dirty="0">
                <a:solidFill>
                  <a:schemeClr val="tx1">
                    <a:lumMod val="75000"/>
                    <a:lumOff val="25000"/>
                  </a:schemeClr>
                </a:solidFill>
                <a:hlinkClick r:id="rId2"/>
              </a:rPr>
              <a:t>www.stevewyborney.com</a:t>
            </a:r>
            <a:endParaRPr lang="en-US" sz="1200" b="1" dirty="0">
              <a:solidFill>
                <a:schemeClr val="tx1">
                  <a:lumMod val="75000"/>
                  <a:lumOff val="25000"/>
                </a:schemeClr>
              </a:solidFill>
            </a:endParaRPr>
          </a:p>
        </p:txBody>
      </p:sp>
    </p:spTree>
    <p:extLst>
      <p:ext uri="{BB962C8B-B14F-4D97-AF65-F5344CB8AC3E}">
        <p14:creationId xmlns:p14="http://schemas.microsoft.com/office/powerpoint/2010/main" val="3845077426"/>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Oval 2"/>
          <p:cNvSpPr>
            <a:spLocks noChangeArrowheads="1"/>
          </p:cNvSpPr>
          <p:nvPr/>
        </p:nvSpPr>
        <p:spPr bwMode="auto">
          <a:xfrm>
            <a:off x="2743200" y="838200"/>
            <a:ext cx="609600" cy="609600"/>
          </a:xfrm>
          <a:prstGeom prst="ellipse">
            <a:avLst/>
          </a:prstGeom>
          <a:solidFill>
            <a:schemeClr val="tx1"/>
          </a:solidFill>
          <a:ln w="9525">
            <a:solidFill>
              <a:schemeClr val="tx1"/>
            </a:solidFill>
            <a:round/>
            <a:headEnd/>
            <a:tailEnd/>
          </a:ln>
        </p:spPr>
        <p:txBody>
          <a:bodyPr wrap="none" anchor="ctr"/>
          <a:lstStyle/>
          <a:p>
            <a:endParaRPr lang="en-US">
              <a:latin typeface="Calibri" pitchFamily="34" charset="0"/>
            </a:endParaRPr>
          </a:p>
        </p:txBody>
      </p:sp>
      <p:sp>
        <p:nvSpPr>
          <p:cNvPr id="11" name="Oval 2"/>
          <p:cNvSpPr>
            <a:spLocks noChangeArrowheads="1"/>
          </p:cNvSpPr>
          <p:nvPr/>
        </p:nvSpPr>
        <p:spPr bwMode="auto">
          <a:xfrm>
            <a:off x="2743200" y="2362200"/>
            <a:ext cx="609600" cy="609600"/>
          </a:xfrm>
          <a:prstGeom prst="ellipse">
            <a:avLst/>
          </a:prstGeom>
          <a:solidFill>
            <a:schemeClr val="tx1"/>
          </a:solidFill>
          <a:ln w="9525">
            <a:solidFill>
              <a:schemeClr val="tx1"/>
            </a:solidFill>
            <a:round/>
            <a:headEnd/>
            <a:tailEnd/>
          </a:ln>
        </p:spPr>
        <p:txBody>
          <a:bodyPr wrap="none" anchor="ctr"/>
          <a:lstStyle/>
          <a:p>
            <a:endParaRPr lang="en-US">
              <a:latin typeface="Calibri" pitchFamily="34" charset="0"/>
            </a:endParaRPr>
          </a:p>
        </p:txBody>
      </p:sp>
      <p:sp>
        <p:nvSpPr>
          <p:cNvPr id="14" name="Oval 2"/>
          <p:cNvSpPr>
            <a:spLocks noChangeArrowheads="1"/>
          </p:cNvSpPr>
          <p:nvPr/>
        </p:nvSpPr>
        <p:spPr bwMode="auto">
          <a:xfrm>
            <a:off x="7315200" y="2362200"/>
            <a:ext cx="609600" cy="609600"/>
          </a:xfrm>
          <a:prstGeom prst="ellipse">
            <a:avLst/>
          </a:prstGeom>
          <a:solidFill>
            <a:schemeClr val="tx1"/>
          </a:solidFill>
          <a:ln w="9525">
            <a:solidFill>
              <a:schemeClr val="tx1"/>
            </a:solidFill>
            <a:round/>
            <a:headEnd/>
            <a:tailEnd/>
          </a:ln>
        </p:spPr>
        <p:txBody>
          <a:bodyPr wrap="none" anchor="ctr"/>
          <a:lstStyle/>
          <a:p>
            <a:endParaRPr lang="en-US">
              <a:latin typeface="Calibri" pitchFamily="34" charset="0"/>
            </a:endParaRPr>
          </a:p>
        </p:txBody>
      </p:sp>
      <p:sp>
        <p:nvSpPr>
          <p:cNvPr id="15" name="Oval 2"/>
          <p:cNvSpPr>
            <a:spLocks noChangeArrowheads="1"/>
          </p:cNvSpPr>
          <p:nvPr/>
        </p:nvSpPr>
        <p:spPr bwMode="auto">
          <a:xfrm>
            <a:off x="8839200" y="2362200"/>
            <a:ext cx="609600" cy="609600"/>
          </a:xfrm>
          <a:prstGeom prst="ellipse">
            <a:avLst/>
          </a:prstGeom>
          <a:solidFill>
            <a:schemeClr val="tx1"/>
          </a:solidFill>
          <a:ln w="9525">
            <a:solidFill>
              <a:schemeClr val="tx1"/>
            </a:solidFill>
            <a:round/>
            <a:headEnd/>
            <a:tailEnd/>
          </a:ln>
        </p:spPr>
        <p:txBody>
          <a:bodyPr wrap="none" anchor="ctr"/>
          <a:lstStyle/>
          <a:p>
            <a:endParaRPr lang="en-US">
              <a:latin typeface="Calibri" pitchFamily="34" charset="0"/>
            </a:endParaRPr>
          </a:p>
        </p:txBody>
      </p:sp>
      <p:sp>
        <p:nvSpPr>
          <p:cNvPr id="28" name="Oval 2"/>
          <p:cNvSpPr>
            <a:spLocks noChangeArrowheads="1"/>
          </p:cNvSpPr>
          <p:nvPr/>
        </p:nvSpPr>
        <p:spPr bwMode="auto">
          <a:xfrm>
            <a:off x="2743200" y="5410200"/>
            <a:ext cx="609600" cy="609600"/>
          </a:xfrm>
          <a:prstGeom prst="ellipse">
            <a:avLst/>
          </a:prstGeom>
          <a:solidFill>
            <a:schemeClr val="tx1"/>
          </a:solidFill>
          <a:ln w="9525">
            <a:solidFill>
              <a:schemeClr val="tx1"/>
            </a:solidFill>
            <a:round/>
            <a:headEnd/>
            <a:tailEnd/>
          </a:ln>
        </p:spPr>
        <p:txBody>
          <a:bodyPr wrap="none" anchor="ctr"/>
          <a:lstStyle/>
          <a:p>
            <a:endParaRPr lang="en-US">
              <a:latin typeface="Calibri" pitchFamily="34" charset="0"/>
            </a:endParaRPr>
          </a:p>
        </p:txBody>
      </p:sp>
      <p:sp>
        <p:nvSpPr>
          <p:cNvPr id="29" name="Oval 2"/>
          <p:cNvSpPr>
            <a:spLocks noChangeArrowheads="1"/>
          </p:cNvSpPr>
          <p:nvPr/>
        </p:nvSpPr>
        <p:spPr bwMode="auto">
          <a:xfrm>
            <a:off x="4267200" y="5410200"/>
            <a:ext cx="609600" cy="609600"/>
          </a:xfrm>
          <a:prstGeom prst="ellipse">
            <a:avLst/>
          </a:prstGeom>
          <a:solidFill>
            <a:schemeClr val="tx1"/>
          </a:solidFill>
          <a:ln w="9525">
            <a:solidFill>
              <a:schemeClr val="tx1"/>
            </a:solidFill>
            <a:round/>
            <a:headEnd/>
            <a:tailEnd/>
          </a:ln>
        </p:spPr>
        <p:txBody>
          <a:bodyPr wrap="none" anchor="ctr"/>
          <a:lstStyle/>
          <a:p>
            <a:endParaRPr lang="en-US">
              <a:latin typeface="Calibri" pitchFamily="34" charset="0"/>
            </a:endParaRPr>
          </a:p>
        </p:txBody>
      </p:sp>
      <p:sp>
        <p:nvSpPr>
          <p:cNvPr id="8" name="TextBox 7"/>
          <p:cNvSpPr txBox="1"/>
          <p:nvPr/>
        </p:nvSpPr>
        <p:spPr>
          <a:xfrm>
            <a:off x="8824226" y="6581002"/>
            <a:ext cx="1843774" cy="276999"/>
          </a:xfrm>
          <a:prstGeom prst="rect">
            <a:avLst/>
          </a:prstGeom>
          <a:noFill/>
        </p:spPr>
        <p:txBody>
          <a:bodyPr wrap="none" rtlCol="0">
            <a:spAutoFit/>
          </a:bodyPr>
          <a:lstStyle/>
          <a:p>
            <a:pPr algn="r"/>
            <a:r>
              <a:rPr lang="en-US" sz="1200" b="1" dirty="0">
                <a:solidFill>
                  <a:schemeClr val="tx1">
                    <a:lumMod val="75000"/>
                    <a:lumOff val="25000"/>
                  </a:schemeClr>
                </a:solidFill>
                <a:hlinkClick r:id="rId2"/>
              </a:rPr>
              <a:t>www.stevewyborney.com</a:t>
            </a:r>
            <a:endParaRPr lang="en-US" sz="1200" b="1" dirty="0">
              <a:solidFill>
                <a:schemeClr val="tx1">
                  <a:lumMod val="75000"/>
                  <a:lumOff val="25000"/>
                </a:schemeClr>
              </a:solidFill>
            </a:endParaRPr>
          </a:p>
        </p:txBody>
      </p:sp>
    </p:spTree>
    <p:extLst>
      <p:ext uri="{BB962C8B-B14F-4D97-AF65-F5344CB8AC3E}">
        <p14:creationId xmlns:p14="http://schemas.microsoft.com/office/powerpoint/2010/main" val="4166777132"/>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8824226" y="6581002"/>
            <a:ext cx="1843774" cy="276999"/>
          </a:xfrm>
          <a:prstGeom prst="rect">
            <a:avLst/>
          </a:prstGeom>
          <a:noFill/>
        </p:spPr>
        <p:txBody>
          <a:bodyPr wrap="none" rtlCol="0">
            <a:spAutoFit/>
          </a:bodyPr>
          <a:lstStyle/>
          <a:p>
            <a:pPr algn="r"/>
            <a:r>
              <a:rPr lang="en-US" sz="1200" b="1" dirty="0">
                <a:solidFill>
                  <a:schemeClr val="tx1">
                    <a:lumMod val="75000"/>
                    <a:lumOff val="25000"/>
                  </a:schemeClr>
                </a:solidFill>
                <a:hlinkClick r:id="rId2"/>
              </a:rPr>
              <a:t>www.stevewyborney.com</a:t>
            </a:r>
            <a:endParaRPr lang="en-US" sz="1200" b="1" dirty="0">
              <a:solidFill>
                <a:schemeClr val="tx1">
                  <a:lumMod val="75000"/>
                  <a:lumOff val="25000"/>
                </a:schemeClr>
              </a:solidFill>
            </a:endParaRPr>
          </a:p>
        </p:txBody>
      </p:sp>
    </p:spTree>
    <p:extLst>
      <p:ext uri="{BB962C8B-B14F-4D97-AF65-F5344CB8AC3E}">
        <p14:creationId xmlns:p14="http://schemas.microsoft.com/office/powerpoint/2010/main" val="1612895169"/>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Oval 2"/>
          <p:cNvSpPr>
            <a:spLocks noChangeArrowheads="1"/>
          </p:cNvSpPr>
          <p:nvPr/>
        </p:nvSpPr>
        <p:spPr bwMode="auto">
          <a:xfrm>
            <a:off x="5791200" y="838200"/>
            <a:ext cx="609600" cy="609600"/>
          </a:xfrm>
          <a:prstGeom prst="ellipse">
            <a:avLst/>
          </a:prstGeom>
          <a:solidFill>
            <a:schemeClr val="tx1"/>
          </a:solidFill>
          <a:ln w="9525">
            <a:solidFill>
              <a:schemeClr val="tx1"/>
            </a:solidFill>
            <a:round/>
            <a:headEnd/>
            <a:tailEnd/>
          </a:ln>
        </p:spPr>
        <p:txBody>
          <a:bodyPr wrap="none" anchor="ctr"/>
          <a:lstStyle/>
          <a:p>
            <a:endParaRPr lang="en-US">
              <a:latin typeface="Calibri" pitchFamily="34" charset="0"/>
            </a:endParaRPr>
          </a:p>
        </p:txBody>
      </p:sp>
      <p:sp>
        <p:nvSpPr>
          <p:cNvPr id="12" name="Oval 2"/>
          <p:cNvSpPr>
            <a:spLocks noChangeArrowheads="1"/>
          </p:cNvSpPr>
          <p:nvPr/>
        </p:nvSpPr>
        <p:spPr bwMode="auto">
          <a:xfrm>
            <a:off x="4267200" y="2362200"/>
            <a:ext cx="609600" cy="609600"/>
          </a:xfrm>
          <a:prstGeom prst="ellipse">
            <a:avLst/>
          </a:prstGeom>
          <a:solidFill>
            <a:schemeClr val="tx1"/>
          </a:solidFill>
          <a:ln w="9525">
            <a:solidFill>
              <a:schemeClr val="tx1"/>
            </a:solidFill>
            <a:round/>
            <a:headEnd/>
            <a:tailEnd/>
          </a:ln>
        </p:spPr>
        <p:txBody>
          <a:bodyPr wrap="none" anchor="ctr"/>
          <a:lstStyle/>
          <a:p>
            <a:endParaRPr lang="en-US">
              <a:latin typeface="Calibri" pitchFamily="34" charset="0"/>
            </a:endParaRPr>
          </a:p>
        </p:txBody>
      </p:sp>
      <p:sp>
        <p:nvSpPr>
          <p:cNvPr id="13" name="Oval 2"/>
          <p:cNvSpPr>
            <a:spLocks noChangeArrowheads="1"/>
          </p:cNvSpPr>
          <p:nvPr/>
        </p:nvSpPr>
        <p:spPr bwMode="auto">
          <a:xfrm>
            <a:off x="5791200" y="2362200"/>
            <a:ext cx="609600" cy="609600"/>
          </a:xfrm>
          <a:prstGeom prst="ellipse">
            <a:avLst/>
          </a:prstGeom>
          <a:solidFill>
            <a:schemeClr val="tx1"/>
          </a:solidFill>
          <a:ln w="9525">
            <a:solidFill>
              <a:schemeClr val="tx1"/>
            </a:solidFill>
            <a:round/>
            <a:headEnd/>
            <a:tailEnd/>
          </a:ln>
        </p:spPr>
        <p:txBody>
          <a:bodyPr wrap="none" anchor="ctr"/>
          <a:lstStyle/>
          <a:p>
            <a:endParaRPr lang="en-US">
              <a:latin typeface="Calibri" pitchFamily="34" charset="0"/>
            </a:endParaRPr>
          </a:p>
        </p:txBody>
      </p:sp>
      <p:sp>
        <p:nvSpPr>
          <p:cNvPr id="14" name="Oval 2"/>
          <p:cNvSpPr>
            <a:spLocks noChangeArrowheads="1"/>
          </p:cNvSpPr>
          <p:nvPr/>
        </p:nvSpPr>
        <p:spPr bwMode="auto">
          <a:xfrm>
            <a:off x="7315200" y="2362200"/>
            <a:ext cx="609600" cy="609600"/>
          </a:xfrm>
          <a:prstGeom prst="ellipse">
            <a:avLst/>
          </a:prstGeom>
          <a:solidFill>
            <a:schemeClr val="tx1"/>
          </a:solidFill>
          <a:ln w="9525">
            <a:solidFill>
              <a:schemeClr val="tx1"/>
            </a:solidFill>
            <a:round/>
            <a:headEnd/>
            <a:tailEnd/>
          </a:ln>
        </p:spPr>
        <p:txBody>
          <a:bodyPr wrap="none" anchor="ctr"/>
          <a:lstStyle/>
          <a:p>
            <a:endParaRPr lang="en-US">
              <a:latin typeface="Calibri" pitchFamily="34" charset="0"/>
            </a:endParaRPr>
          </a:p>
        </p:txBody>
      </p:sp>
      <p:sp>
        <p:nvSpPr>
          <p:cNvPr id="24" name="Oval 2"/>
          <p:cNvSpPr>
            <a:spLocks noChangeArrowheads="1"/>
          </p:cNvSpPr>
          <p:nvPr/>
        </p:nvSpPr>
        <p:spPr bwMode="auto">
          <a:xfrm>
            <a:off x="5791200" y="3886200"/>
            <a:ext cx="609600" cy="609600"/>
          </a:xfrm>
          <a:prstGeom prst="ellipse">
            <a:avLst/>
          </a:prstGeom>
          <a:solidFill>
            <a:schemeClr val="tx1"/>
          </a:solidFill>
          <a:ln w="9525">
            <a:solidFill>
              <a:schemeClr val="tx1"/>
            </a:solidFill>
            <a:round/>
            <a:headEnd/>
            <a:tailEnd/>
          </a:ln>
        </p:spPr>
        <p:txBody>
          <a:bodyPr wrap="none" anchor="ctr"/>
          <a:lstStyle/>
          <a:p>
            <a:endParaRPr lang="en-US">
              <a:latin typeface="Calibri" pitchFamily="34" charset="0"/>
            </a:endParaRPr>
          </a:p>
        </p:txBody>
      </p:sp>
      <p:sp>
        <p:nvSpPr>
          <p:cNvPr id="15" name="TextBox 14"/>
          <p:cNvSpPr txBox="1"/>
          <p:nvPr/>
        </p:nvSpPr>
        <p:spPr>
          <a:xfrm>
            <a:off x="8824226" y="6581002"/>
            <a:ext cx="1843774" cy="276999"/>
          </a:xfrm>
          <a:prstGeom prst="rect">
            <a:avLst/>
          </a:prstGeom>
          <a:noFill/>
        </p:spPr>
        <p:txBody>
          <a:bodyPr wrap="none" rtlCol="0">
            <a:spAutoFit/>
          </a:bodyPr>
          <a:lstStyle/>
          <a:p>
            <a:pPr algn="r"/>
            <a:r>
              <a:rPr lang="en-US" sz="1200" b="1" dirty="0">
                <a:solidFill>
                  <a:schemeClr val="tx1">
                    <a:lumMod val="75000"/>
                    <a:lumOff val="25000"/>
                  </a:schemeClr>
                </a:solidFill>
                <a:hlinkClick r:id="rId2"/>
              </a:rPr>
              <a:t>www.stevewyborney.com</a:t>
            </a:r>
            <a:endParaRPr lang="en-US" sz="1200" b="1" dirty="0">
              <a:solidFill>
                <a:schemeClr val="tx1">
                  <a:lumMod val="75000"/>
                  <a:lumOff val="25000"/>
                </a:schemeClr>
              </a:solidFill>
            </a:endParaRPr>
          </a:p>
        </p:txBody>
      </p:sp>
    </p:spTree>
    <p:extLst>
      <p:ext uri="{BB962C8B-B14F-4D97-AF65-F5344CB8AC3E}">
        <p14:creationId xmlns:p14="http://schemas.microsoft.com/office/powerpoint/2010/main" val="257949351"/>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8824226" y="6581002"/>
            <a:ext cx="1843774" cy="276999"/>
          </a:xfrm>
          <a:prstGeom prst="rect">
            <a:avLst/>
          </a:prstGeom>
          <a:noFill/>
        </p:spPr>
        <p:txBody>
          <a:bodyPr wrap="none" rtlCol="0">
            <a:spAutoFit/>
          </a:bodyPr>
          <a:lstStyle/>
          <a:p>
            <a:pPr algn="r"/>
            <a:r>
              <a:rPr lang="en-US" sz="1200" b="1" dirty="0">
                <a:solidFill>
                  <a:schemeClr val="tx1">
                    <a:lumMod val="75000"/>
                    <a:lumOff val="25000"/>
                  </a:schemeClr>
                </a:solidFill>
                <a:hlinkClick r:id="rId2"/>
              </a:rPr>
              <a:t>www.stevewyborney.com</a:t>
            </a:r>
            <a:endParaRPr lang="en-US" sz="1200" b="1" dirty="0">
              <a:solidFill>
                <a:schemeClr val="tx1">
                  <a:lumMod val="75000"/>
                  <a:lumOff val="25000"/>
                </a:schemeClr>
              </a:solidFill>
            </a:endParaRPr>
          </a:p>
        </p:txBody>
      </p:sp>
    </p:spTree>
    <p:extLst>
      <p:ext uri="{BB962C8B-B14F-4D97-AF65-F5344CB8AC3E}">
        <p14:creationId xmlns:p14="http://schemas.microsoft.com/office/powerpoint/2010/main" val="3150525502"/>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Oval 2"/>
          <p:cNvSpPr>
            <a:spLocks noChangeArrowheads="1"/>
          </p:cNvSpPr>
          <p:nvPr/>
        </p:nvSpPr>
        <p:spPr bwMode="auto">
          <a:xfrm>
            <a:off x="4953000" y="838200"/>
            <a:ext cx="609600" cy="609600"/>
          </a:xfrm>
          <a:prstGeom prst="ellipse">
            <a:avLst/>
          </a:prstGeom>
          <a:solidFill>
            <a:schemeClr val="tx1"/>
          </a:solidFill>
          <a:ln w="9525">
            <a:solidFill>
              <a:schemeClr val="tx1"/>
            </a:solidFill>
            <a:round/>
            <a:headEnd/>
            <a:tailEnd/>
          </a:ln>
        </p:spPr>
        <p:txBody>
          <a:bodyPr wrap="none" anchor="ctr"/>
          <a:lstStyle/>
          <a:p>
            <a:endParaRPr lang="en-US">
              <a:latin typeface="Calibri" pitchFamily="34" charset="0"/>
            </a:endParaRPr>
          </a:p>
        </p:txBody>
      </p:sp>
      <p:sp>
        <p:nvSpPr>
          <p:cNvPr id="7" name="Oval 2"/>
          <p:cNvSpPr>
            <a:spLocks noChangeArrowheads="1"/>
          </p:cNvSpPr>
          <p:nvPr/>
        </p:nvSpPr>
        <p:spPr bwMode="auto">
          <a:xfrm>
            <a:off x="6477000" y="838200"/>
            <a:ext cx="609600" cy="609600"/>
          </a:xfrm>
          <a:prstGeom prst="ellipse">
            <a:avLst/>
          </a:prstGeom>
          <a:solidFill>
            <a:schemeClr val="tx1"/>
          </a:solidFill>
          <a:ln w="9525">
            <a:solidFill>
              <a:schemeClr val="tx1"/>
            </a:solidFill>
            <a:round/>
            <a:headEnd/>
            <a:tailEnd/>
          </a:ln>
        </p:spPr>
        <p:txBody>
          <a:bodyPr wrap="none" anchor="ctr"/>
          <a:lstStyle/>
          <a:p>
            <a:endParaRPr lang="en-US">
              <a:latin typeface="Calibri" pitchFamily="34" charset="0"/>
            </a:endParaRPr>
          </a:p>
        </p:txBody>
      </p:sp>
      <p:sp>
        <p:nvSpPr>
          <p:cNvPr id="11" name="Oval 2"/>
          <p:cNvSpPr>
            <a:spLocks noChangeArrowheads="1"/>
          </p:cNvSpPr>
          <p:nvPr/>
        </p:nvSpPr>
        <p:spPr bwMode="auto">
          <a:xfrm>
            <a:off x="3429000" y="2362200"/>
            <a:ext cx="609600" cy="609600"/>
          </a:xfrm>
          <a:prstGeom prst="ellipse">
            <a:avLst/>
          </a:prstGeom>
          <a:solidFill>
            <a:schemeClr val="tx1"/>
          </a:solidFill>
          <a:ln w="9525">
            <a:solidFill>
              <a:schemeClr val="tx1"/>
            </a:solidFill>
            <a:round/>
            <a:headEnd/>
            <a:tailEnd/>
          </a:ln>
        </p:spPr>
        <p:txBody>
          <a:bodyPr wrap="none" anchor="ctr"/>
          <a:lstStyle/>
          <a:p>
            <a:endParaRPr lang="en-US">
              <a:latin typeface="Calibri" pitchFamily="34" charset="0"/>
            </a:endParaRPr>
          </a:p>
        </p:txBody>
      </p:sp>
      <p:sp>
        <p:nvSpPr>
          <p:cNvPr id="14" name="Oval 2"/>
          <p:cNvSpPr>
            <a:spLocks noChangeArrowheads="1"/>
          </p:cNvSpPr>
          <p:nvPr/>
        </p:nvSpPr>
        <p:spPr bwMode="auto">
          <a:xfrm>
            <a:off x="8001000" y="2362200"/>
            <a:ext cx="609600" cy="609600"/>
          </a:xfrm>
          <a:prstGeom prst="ellipse">
            <a:avLst/>
          </a:prstGeom>
          <a:solidFill>
            <a:schemeClr val="tx1"/>
          </a:solidFill>
          <a:ln w="9525">
            <a:solidFill>
              <a:schemeClr val="tx1"/>
            </a:solidFill>
            <a:round/>
            <a:headEnd/>
            <a:tailEnd/>
          </a:ln>
        </p:spPr>
        <p:txBody>
          <a:bodyPr wrap="none" anchor="ctr"/>
          <a:lstStyle/>
          <a:p>
            <a:endParaRPr lang="en-US">
              <a:latin typeface="Calibri" pitchFamily="34" charset="0"/>
            </a:endParaRPr>
          </a:p>
        </p:txBody>
      </p:sp>
      <p:sp>
        <p:nvSpPr>
          <p:cNvPr id="22" name="Oval 2"/>
          <p:cNvSpPr>
            <a:spLocks noChangeArrowheads="1"/>
          </p:cNvSpPr>
          <p:nvPr/>
        </p:nvSpPr>
        <p:spPr bwMode="auto">
          <a:xfrm>
            <a:off x="3429000" y="3886200"/>
            <a:ext cx="609600" cy="609600"/>
          </a:xfrm>
          <a:prstGeom prst="ellipse">
            <a:avLst/>
          </a:prstGeom>
          <a:solidFill>
            <a:schemeClr val="tx1"/>
          </a:solidFill>
          <a:ln w="9525">
            <a:solidFill>
              <a:schemeClr val="tx1"/>
            </a:solidFill>
            <a:round/>
            <a:headEnd/>
            <a:tailEnd/>
          </a:ln>
        </p:spPr>
        <p:txBody>
          <a:bodyPr wrap="none" anchor="ctr"/>
          <a:lstStyle/>
          <a:p>
            <a:endParaRPr lang="en-US">
              <a:latin typeface="Calibri" pitchFamily="34" charset="0"/>
            </a:endParaRPr>
          </a:p>
        </p:txBody>
      </p:sp>
      <p:sp>
        <p:nvSpPr>
          <p:cNvPr id="25" name="Oval 2"/>
          <p:cNvSpPr>
            <a:spLocks noChangeArrowheads="1"/>
          </p:cNvSpPr>
          <p:nvPr/>
        </p:nvSpPr>
        <p:spPr bwMode="auto">
          <a:xfrm>
            <a:off x="8001000" y="3886200"/>
            <a:ext cx="609600" cy="609600"/>
          </a:xfrm>
          <a:prstGeom prst="ellipse">
            <a:avLst/>
          </a:prstGeom>
          <a:solidFill>
            <a:schemeClr val="tx1"/>
          </a:solidFill>
          <a:ln w="9525">
            <a:solidFill>
              <a:schemeClr val="tx1"/>
            </a:solidFill>
            <a:round/>
            <a:headEnd/>
            <a:tailEnd/>
          </a:ln>
        </p:spPr>
        <p:txBody>
          <a:bodyPr wrap="none" anchor="ctr"/>
          <a:lstStyle/>
          <a:p>
            <a:endParaRPr lang="en-US">
              <a:latin typeface="Calibri" pitchFamily="34" charset="0"/>
            </a:endParaRPr>
          </a:p>
        </p:txBody>
      </p:sp>
      <p:sp>
        <p:nvSpPr>
          <p:cNvPr id="27" name="Oval 2"/>
          <p:cNvSpPr>
            <a:spLocks noChangeArrowheads="1"/>
          </p:cNvSpPr>
          <p:nvPr/>
        </p:nvSpPr>
        <p:spPr bwMode="auto">
          <a:xfrm>
            <a:off x="3429000" y="3886200"/>
            <a:ext cx="609600" cy="609600"/>
          </a:xfrm>
          <a:prstGeom prst="ellipse">
            <a:avLst/>
          </a:prstGeom>
          <a:solidFill>
            <a:schemeClr val="tx1"/>
          </a:solidFill>
          <a:ln w="9525">
            <a:solidFill>
              <a:schemeClr val="tx1"/>
            </a:solidFill>
            <a:round/>
            <a:headEnd/>
            <a:tailEnd/>
          </a:ln>
        </p:spPr>
        <p:txBody>
          <a:bodyPr wrap="none" anchor="ctr"/>
          <a:lstStyle/>
          <a:p>
            <a:endParaRPr lang="en-US">
              <a:latin typeface="Calibri" pitchFamily="34" charset="0"/>
            </a:endParaRPr>
          </a:p>
        </p:txBody>
      </p:sp>
      <p:sp>
        <p:nvSpPr>
          <p:cNvPr id="29" name="Oval 2"/>
          <p:cNvSpPr>
            <a:spLocks noChangeArrowheads="1"/>
          </p:cNvSpPr>
          <p:nvPr/>
        </p:nvSpPr>
        <p:spPr bwMode="auto">
          <a:xfrm>
            <a:off x="4953000" y="5410200"/>
            <a:ext cx="609600" cy="609600"/>
          </a:xfrm>
          <a:prstGeom prst="ellipse">
            <a:avLst/>
          </a:prstGeom>
          <a:solidFill>
            <a:schemeClr val="tx1"/>
          </a:solidFill>
          <a:ln w="9525">
            <a:solidFill>
              <a:schemeClr val="tx1"/>
            </a:solidFill>
            <a:round/>
            <a:headEnd/>
            <a:tailEnd/>
          </a:ln>
        </p:spPr>
        <p:txBody>
          <a:bodyPr wrap="none" anchor="ctr"/>
          <a:lstStyle/>
          <a:p>
            <a:endParaRPr lang="en-US">
              <a:latin typeface="Calibri" pitchFamily="34" charset="0"/>
            </a:endParaRPr>
          </a:p>
        </p:txBody>
      </p:sp>
      <p:sp>
        <p:nvSpPr>
          <p:cNvPr id="30" name="Oval 2"/>
          <p:cNvSpPr>
            <a:spLocks noChangeArrowheads="1"/>
          </p:cNvSpPr>
          <p:nvPr/>
        </p:nvSpPr>
        <p:spPr bwMode="auto">
          <a:xfrm>
            <a:off x="6477000" y="5410200"/>
            <a:ext cx="609600" cy="609600"/>
          </a:xfrm>
          <a:prstGeom prst="ellipse">
            <a:avLst/>
          </a:prstGeom>
          <a:solidFill>
            <a:schemeClr val="tx1"/>
          </a:solidFill>
          <a:ln w="9525">
            <a:solidFill>
              <a:schemeClr val="tx1"/>
            </a:solidFill>
            <a:round/>
            <a:headEnd/>
            <a:tailEnd/>
          </a:ln>
        </p:spPr>
        <p:txBody>
          <a:bodyPr wrap="none" anchor="ctr"/>
          <a:lstStyle/>
          <a:p>
            <a:endParaRPr lang="en-US">
              <a:latin typeface="Calibri" pitchFamily="34" charset="0"/>
            </a:endParaRPr>
          </a:p>
        </p:txBody>
      </p:sp>
      <p:sp>
        <p:nvSpPr>
          <p:cNvPr id="12" name="TextBox 11"/>
          <p:cNvSpPr txBox="1"/>
          <p:nvPr/>
        </p:nvSpPr>
        <p:spPr>
          <a:xfrm>
            <a:off x="8824226" y="6581002"/>
            <a:ext cx="1843774" cy="276999"/>
          </a:xfrm>
          <a:prstGeom prst="rect">
            <a:avLst/>
          </a:prstGeom>
          <a:noFill/>
        </p:spPr>
        <p:txBody>
          <a:bodyPr wrap="none" rtlCol="0">
            <a:spAutoFit/>
          </a:bodyPr>
          <a:lstStyle/>
          <a:p>
            <a:pPr algn="r"/>
            <a:r>
              <a:rPr lang="en-US" sz="1200" b="1" dirty="0">
                <a:solidFill>
                  <a:schemeClr val="tx1">
                    <a:lumMod val="75000"/>
                    <a:lumOff val="25000"/>
                  </a:schemeClr>
                </a:solidFill>
                <a:hlinkClick r:id="rId2"/>
              </a:rPr>
              <a:t>www.stevewyborney.com</a:t>
            </a:r>
            <a:endParaRPr lang="en-US" sz="1200" b="1" dirty="0">
              <a:solidFill>
                <a:schemeClr val="tx1">
                  <a:lumMod val="75000"/>
                  <a:lumOff val="25000"/>
                </a:schemeClr>
              </a:solidFill>
            </a:endParaRPr>
          </a:p>
        </p:txBody>
      </p:sp>
    </p:spTree>
    <p:extLst>
      <p:ext uri="{BB962C8B-B14F-4D97-AF65-F5344CB8AC3E}">
        <p14:creationId xmlns:p14="http://schemas.microsoft.com/office/powerpoint/2010/main" val="3299118943"/>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8824226" y="6581002"/>
            <a:ext cx="1843774" cy="276999"/>
          </a:xfrm>
          <a:prstGeom prst="rect">
            <a:avLst/>
          </a:prstGeom>
          <a:noFill/>
        </p:spPr>
        <p:txBody>
          <a:bodyPr wrap="none" rtlCol="0">
            <a:spAutoFit/>
          </a:bodyPr>
          <a:lstStyle/>
          <a:p>
            <a:pPr algn="r"/>
            <a:r>
              <a:rPr lang="en-US" sz="1200" b="1" dirty="0">
                <a:solidFill>
                  <a:schemeClr val="tx1">
                    <a:lumMod val="75000"/>
                    <a:lumOff val="25000"/>
                  </a:schemeClr>
                </a:solidFill>
                <a:hlinkClick r:id="rId2"/>
              </a:rPr>
              <a:t>www.stevewyborney.com</a:t>
            </a:r>
            <a:endParaRPr lang="en-US" sz="1200" b="1" dirty="0">
              <a:solidFill>
                <a:schemeClr val="tx1">
                  <a:lumMod val="75000"/>
                  <a:lumOff val="25000"/>
                </a:schemeClr>
              </a:solidFill>
            </a:endParaRPr>
          </a:p>
        </p:txBody>
      </p:sp>
    </p:spTree>
    <p:extLst>
      <p:ext uri="{BB962C8B-B14F-4D97-AF65-F5344CB8AC3E}">
        <p14:creationId xmlns:p14="http://schemas.microsoft.com/office/powerpoint/2010/main" val="2062751236"/>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Oval 2"/>
          <p:cNvSpPr>
            <a:spLocks noChangeArrowheads="1"/>
          </p:cNvSpPr>
          <p:nvPr/>
        </p:nvSpPr>
        <p:spPr bwMode="auto">
          <a:xfrm>
            <a:off x="4953000" y="838200"/>
            <a:ext cx="609600" cy="609600"/>
          </a:xfrm>
          <a:prstGeom prst="ellipse">
            <a:avLst/>
          </a:prstGeom>
          <a:solidFill>
            <a:schemeClr val="tx1"/>
          </a:solidFill>
          <a:ln w="9525">
            <a:solidFill>
              <a:schemeClr val="tx1"/>
            </a:solidFill>
            <a:round/>
            <a:headEnd/>
            <a:tailEnd/>
          </a:ln>
        </p:spPr>
        <p:txBody>
          <a:bodyPr wrap="none" anchor="ctr"/>
          <a:lstStyle/>
          <a:p>
            <a:endParaRPr lang="en-US">
              <a:latin typeface="Calibri" pitchFamily="34" charset="0"/>
            </a:endParaRPr>
          </a:p>
        </p:txBody>
      </p:sp>
      <p:sp>
        <p:nvSpPr>
          <p:cNvPr id="11" name="Oval 2"/>
          <p:cNvSpPr>
            <a:spLocks noChangeArrowheads="1"/>
          </p:cNvSpPr>
          <p:nvPr/>
        </p:nvSpPr>
        <p:spPr bwMode="auto">
          <a:xfrm>
            <a:off x="3429000" y="2362200"/>
            <a:ext cx="609600" cy="609600"/>
          </a:xfrm>
          <a:prstGeom prst="ellipse">
            <a:avLst/>
          </a:prstGeom>
          <a:solidFill>
            <a:schemeClr val="tx1"/>
          </a:solidFill>
          <a:ln w="9525">
            <a:solidFill>
              <a:schemeClr val="tx1"/>
            </a:solidFill>
            <a:round/>
            <a:headEnd/>
            <a:tailEnd/>
          </a:ln>
        </p:spPr>
        <p:txBody>
          <a:bodyPr wrap="none" anchor="ctr"/>
          <a:lstStyle/>
          <a:p>
            <a:endParaRPr lang="en-US">
              <a:latin typeface="Calibri" pitchFamily="34" charset="0"/>
            </a:endParaRPr>
          </a:p>
        </p:txBody>
      </p:sp>
      <p:sp>
        <p:nvSpPr>
          <p:cNvPr id="12" name="Oval 2"/>
          <p:cNvSpPr>
            <a:spLocks noChangeArrowheads="1"/>
          </p:cNvSpPr>
          <p:nvPr/>
        </p:nvSpPr>
        <p:spPr bwMode="auto">
          <a:xfrm>
            <a:off x="4953000" y="2362200"/>
            <a:ext cx="609600" cy="609600"/>
          </a:xfrm>
          <a:prstGeom prst="ellipse">
            <a:avLst/>
          </a:prstGeom>
          <a:solidFill>
            <a:schemeClr val="tx1"/>
          </a:solidFill>
          <a:ln w="9525">
            <a:solidFill>
              <a:schemeClr val="tx1"/>
            </a:solidFill>
            <a:round/>
            <a:headEnd/>
            <a:tailEnd/>
          </a:ln>
        </p:spPr>
        <p:txBody>
          <a:bodyPr wrap="none" anchor="ctr"/>
          <a:lstStyle/>
          <a:p>
            <a:endParaRPr lang="en-US">
              <a:latin typeface="Calibri" pitchFamily="34" charset="0"/>
            </a:endParaRPr>
          </a:p>
        </p:txBody>
      </p:sp>
      <p:sp>
        <p:nvSpPr>
          <p:cNvPr id="24" name="Oval 2"/>
          <p:cNvSpPr>
            <a:spLocks noChangeArrowheads="1"/>
          </p:cNvSpPr>
          <p:nvPr/>
        </p:nvSpPr>
        <p:spPr bwMode="auto">
          <a:xfrm>
            <a:off x="6477000" y="3886200"/>
            <a:ext cx="609600" cy="609600"/>
          </a:xfrm>
          <a:prstGeom prst="ellipse">
            <a:avLst/>
          </a:prstGeom>
          <a:solidFill>
            <a:schemeClr val="tx1"/>
          </a:solidFill>
          <a:ln w="9525">
            <a:solidFill>
              <a:schemeClr val="tx1"/>
            </a:solidFill>
            <a:round/>
            <a:headEnd/>
            <a:tailEnd/>
          </a:ln>
        </p:spPr>
        <p:txBody>
          <a:bodyPr wrap="none" anchor="ctr"/>
          <a:lstStyle/>
          <a:p>
            <a:endParaRPr lang="en-US">
              <a:latin typeface="Calibri" pitchFamily="34" charset="0"/>
            </a:endParaRPr>
          </a:p>
        </p:txBody>
      </p:sp>
      <p:sp>
        <p:nvSpPr>
          <p:cNvPr id="25" name="Oval 2"/>
          <p:cNvSpPr>
            <a:spLocks noChangeArrowheads="1"/>
          </p:cNvSpPr>
          <p:nvPr/>
        </p:nvSpPr>
        <p:spPr bwMode="auto">
          <a:xfrm>
            <a:off x="8001000" y="3886200"/>
            <a:ext cx="609600" cy="609600"/>
          </a:xfrm>
          <a:prstGeom prst="ellipse">
            <a:avLst/>
          </a:prstGeom>
          <a:solidFill>
            <a:schemeClr val="tx1"/>
          </a:solidFill>
          <a:ln w="9525">
            <a:solidFill>
              <a:schemeClr val="tx1"/>
            </a:solidFill>
            <a:round/>
            <a:headEnd/>
            <a:tailEnd/>
          </a:ln>
        </p:spPr>
        <p:txBody>
          <a:bodyPr wrap="none" anchor="ctr"/>
          <a:lstStyle/>
          <a:p>
            <a:endParaRPr lang="en-US">
              <a:latin typeface="Calibri" pitchFamily="34" charset="0"/>
            </a:endParaRPr>
          </a:p>
        </p:txBody>
      </p:sp>
      <p:sp>
        <p:nvSpPr>
          <p:cNvPr id="30" name="Oval 2"/>
          <p:cNvSpPr>
            <a:spLocks noChangeArrowheads="1"/>
          </p:cNvSpPr>
          <p:nvPr/>
        </p:nvSpPr>
        <p:spPr bwMode="auto">
          <a:xfrm>
            <a:off x="6477000" y="5410200"/>
            <a:ext cx="609600" cy="609600"/>
          </a:xfrm>
          <a:prstGeom prst="ellipse">
            <a:avLst/>
          </a:prstGeom>
          <a:solidFill>
            <a:schemeClr val="tx1"/>
          </a:solidFill>
          <a:ln w="9525">
            <a:solidFill>
              <a:schemeClr val="tx1"/>
            </a:solidFill>
            <a:round/>
            <a:headEnd/>
            <a:tailEnd/>
          </a:ln>
        </p:spPr>
        <p:txBody>
          <a:bodyPr wrap="none" anchor="ctr"/>
          <a:lstStyle/>
          <a:p>
            <a:endParaRPr lang="en-US">
              <a:latin typeface="Calibri" pitchFamily="34" charset="0"/>
            </a:endParaRPr>
          </a:p>
        </p:txBody>
      </p:sp>
      <p:sp>
        <p:nvSpPr>
          <p:cNvPr id="8" name="TextBox 7"/>
          <p:cNvSpPr txBox="1"/>
          <p:nvPr/>
        </p:nvSpPr>
        <p:spPr>
          <a:xfrm>
            <a:off x="8824226" y="6581002"/>
            <a:ext cx="1843774" cy="276999"/>
          </a:xfrm>
          <a:prstGeom prst="rect">
            <a:avLst/>
          </a:prstGeom>
          <a:noFill/>
        </p:spPr>
        <p:txBody>
          <a:bodyPr wrap="none" rtlCol="0">
            <a:spAutoFit/>
          </a:bodyPr>
          <a:lstStyle/>
          <a:p>
            <a:pPr algn="r"/>
            <a:r>
              <a:rPr lang="en-US" sz="1200" b="1" dirty="0">
                <a:solidFill>
                  <a:schemeClr val="tx1">
                    <a:lumMod val="75000"/>
                    <a:lumOff val="25000"/>
                  </a:schemeClr>
                </a:solidFill>
                <a:hlinkClick r:id="rId2"/>
              </a:rPr>
              <a:t>www.stevewyborney.com</a:t>
            </a:r>
            <a:endParaRPr lang="en-US" sz="1200" b="1" dirty="0">
              <a:solidFill>
                <a:schemeClr val="tx1">
                  <a:lumMod val="75000"/>
                  <a:lumOff val="25000"/>
                </a:schemeClr>
              </a:solidFill>
            </a:endParaRPr>
          </a:p>
        </p:txBody>
      </p:sp>
    </p:spTree>
    <p:extLst>
      <p:ext uri="{BB962C8B-B14F-4D97-AF65-F5344CB8AC3E}">
        <p14:creationId xmlns:p14="http://schemas.microsoft.com/office/powerpoint/2010/main" val="2713063465"/>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8824226" y="6581002"/>
            <a:ext cx="1843774" cy="276999"/>
          </a:xfrm>
          <a:prstGeom prst="rect">
            <a:avLst/>
          </a:prstGeom>
          <a:noFill/>
        </p:spPr>
        <p:txBody>
          <a:bodyPr wrap="none" rtlCol="0">
            <a:spAutoFit/>
          </a:bodyPr>
          <a:lstStyle/>
          <a:p>
            <a:pPr algn="r"/>
            <a:r>
              <a:rPr lang="en-US" sz="1200" b="1" dirty="0">
                <a:solidFill>
                  <a:schemeClr val="tx1">
                    <a:lumMod val="75000"/>
                    <a:lumOff val="25000"/>
                  </a:schemeClr>
                </a:solidFill>
                <a:hlinkClick r:id="rId2"/>
              </a:rPr>
              <a:t>www.stevewyborney.com</a:t>
            </a:r>
            <a:endParaRPr lang="en-US" sz="1200" b="1" dirty="0">
              <a:solidFill>
                <a:schemeClr val="tx1">
                  <a:lumMod val="75000"/>
                  <a:lumOff val="25000"/>
                </a:schemeClr>
              </a:solidFill>
            </a:endParaRPr>
          </a:p>
        </p:txBody>
      </p:sp>
    </p:spTree>
    <p:extLst>
      <p:ext uri="{BB962C8B-B14F-4D97-AF65-F5344CB8AC3E}">
        <p14:creationId xmlns:p14="http://schemas.microsoft.com/office/powerpoint/2010/main" val="1257886889"/>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Oval 2"/>
          <p:cNvSpPr>
            <a:spLocks noChangeArrowheads="1"/>
          </p:cNvSpPr>
          <p:nvPr/>
        </p:nvSpPr>
        <p:spPr bwMode="auto">
          <a:xfrm>
            <a:off x="4953000" y="457200"/>
            <a:ext cx="609600" cy="609600"/>
          </a:xfrm>
          <a:prstGeom prst="ellipse">
            <a:avLst/>
          </a:prstGeom>
          <a:solidFill>
            <a:schemeClr val="tx1"/>
          </a:solidFill>
          <a:ln w="9525">
            <a:solidFill>
              <a:schemeClr val="tx1"/>
            </a:solidFill>
            <a:round/>
            <a:headEnd/>
            <a:tailEnd/>
          </a:ln>
        </p:spPr>
        <p:txBody>
          <a:bodyPr wrap="none" anchor="ctr"/>
          <a:lstStyle/>
          <a:p>
            <a:endParaRPr lang="en-US">
              <a:latin typeface="Calibri" pitchFamily="34" charset="0"/>
            </a:endParaRPr>
          </a:p>
        </p:txBody>
      </p:sp>
      <p:sp>
        <p:nvSpPr>
          <p:cNvPr id="7" name="Oval 2"/>
          <p:cNvSpPr>
            <a:spLocks noChangeArrowheads="1"/>
          </p:cNvSpPr>
          <p:nvPr/>
        </p:nvSpPr>
        <p:spPr bwMode="auto">
          <a:xfrm>
            <a:off x="6477000" y="457200"/>
            <a:ext cx="609600" cy="609600"/>
          </a:xfrm>
          <a:prstGeom prst="ellipse">
            <a:avLst/>
          </a:prstGeom>
          <a:solidFill>
            <a:schemeClr val="tx1"/>
          </a:solidFill>
          <a:ln w="9525">
            <a:solidFill>
              <a:schemeClr val="tx1"/>
            </a:solidFill>
            <a:round/>
            <a:headEnd/>
            <a:tailEnd/>
          </a:ln>
        </p:spPr>
        <p:txBody>
          <a:bodyPr wrap="none" anchor="ctr"/>
          <a:lstStyle/>
          <a:p>
            <a:endParaRPr lang="en-US">
              <a:latin typeface="Calibri" pitchFamily="34" charset="0"/>
            </a:endParaRPr>
          </a:p>
        </p:txBody>
      </p:sp>
      <p:sp>
        <p:nvSpPr>
          <p:cNvPr id="22" name="Oval 2"/>
          <p:cNvSpPr>
            <a:spLocks noChangeArrowheads="1"/>
          </p:cNvSpPr>
          <p:nvPr/>
        </p:nvSpPr>
        <p:spPr bwMode="auto">
          <a:xfrm>
            <a:off x="3429000" y="5638800"/>
            <a:ext cx="609600" cy="609600"/>
          </a:xfrm>
          <a:prstGeom prst="ellipse">
            <a:avLst/>
          </a:prstGeom>
          <a:solidFill>
            <a:schemeClr val="tx1"/>
          </a:solidFill>
          <a:ln w="9525">
            <a:solidFill>
              <a:schemeClr val="tx1"/>
            </a:solidFill>
            <a:round/>
            <a:headEnd/>
            <a:tailEnd/>
          </a:ln>
        </p:spPr>
        <p:txBody>
          <a:bodyPr wrap="none" anchor="ctr"/>
          <a:lstStyle/>
          <a:p>
            <a:endParaRPr lang="en-US">
              <a:latin typeface="Calibri" pitchFamily="34" charset="0"/>
            </a:endParaRPr>
          </a:p>
        </p:txBody>
      </p:sp>
      <p:sp>
        <p:nvSpPr>
          <p:cNvPr id="23" name="Oval 2"/>
          <p:cNvSpPr>
            <a:spLocks noChangeArrowheads="1"/>
          </p:cNvSpPr>
          <p:nvPr/>
        </p:nvSpPr>
        <p:spPr bwMode="auto">
          <a:xfrm>
            <a:off x="4953000" y="5638800"/>
            <a:ext cx="609600" cy="609600"/>
          </a:xfrm>
          <a:prstGeom prst="ellipse">
            <a:avLst/>
          </a:prstGeom>
          <a:solidFill>
            <a:schemeClr val="tx1"/>
          </a:solidFill>
          <a:ln w="9525">
            <a:solidFill>
              <a:schemeClr val="tx1"/>
            </a:solidFill>
            <a:round/>
            <a:headEnd/>
            <a:tailEnd/>
          </a:ln>
        </p:spPr>
        <p:txBody>
          <a:bodyPr wrap="none" anchor="ctr"/>
          <a:lstStyle/>
          <a:p>
            <a:endParaRPr lang="en-US">
              <a:latin typeface="Calibri" pitchFamily="34" charset="0"/>
            </a:endParaRPr>
          </a:p>
        </p:txBody>
      </p:sp>
      <p:sp>
        <p:nvSpPr>
          <p:cNvPr id="24" name="Oval 2"/>
          <p:cNvSpPr>
            <a:spLocks noChangeArrowheads="1"/>
          </p:cNvSpPr>
          <p:nvPr/>
        </p:nvSpPr>
        <p:spPr bwMode="auto">
          <a:xfrm>
            <a:off x="6477000" y="5638800"/>
            <a:ext cx="609600" cy="609600"/>
          </a:xfrm>
          <a:prstGeom prst="ellipse">
            <a:avLst/>
          </a:prstGeom>
          <a:solidFill>
            <a:schemeClr val="tx1"/>
          </a:solidFill>
          <a:ln w="9525">
            <a:solidFill>
              <a:schemeClr val="tx1"/>
            </a:solidFill>
            <a:round/>
            <a:headEnd/>
            <a:tailEnd/>
          </a:ln>
        </p:spPr>
        <p:txBody>
          <a:bodyPr wrap="none" anchor="ctr"/>
          <a:lstStyle/>
          <a:p>
            <a:endParaRPr lang="en-US">
              <a:latin typeface="Calibri" pitchFamily="34" charset="0"/>
            </a:endParaRPr>
          </a:p>
        </p:txBody>
      </p:sp>
      <p:sp>
        <p:nvSpPr>
          <p:cNvPr id="25" name="Oval 2"/>
          <p:cNvSpPr>
            <a:spLocks noChangeArrowheads="1"/>
          </p:cNvSpPr>
          <p:nvPr/>
        </p:nvSpPr>
        <p:spPr bwMode="auto">
          <a:xfrm>
            <a:off x="8001000" y="5638800"/>
            <a:ext cx="609600" cy="609600"/>
          </a:xfrm>
          <a:prstGeom prst="ellipse">
            <a:avLst/>
          </a:prstGeom>
          <a:solidFill>
            <a:schemeClr val="tx1"/>
          </a:solidFill>
          <a:ln w="9525">
            <a:solidFill>
              <a:schemeClr val="tx1"/>
            </a:solidFill>
            <a:round/>
            <a:headEnd/>
            <a:tailEnd/>
          </a:ln>
        </p:spPr>
        <p:txBody>
          <a:bodyPr wrap="none" anchor="ctr"/>
          <a:lstStyle/>
          <a:p>
            <a:endParaRPr lang="en-US">
              <a:latin typeface="Calibri" pitchFamily="34" charset="0"/>
            </a:endParaRPr>
          </a:p>
        </p:txBody>
      </p:sp>
      <p:sp>
        <p:nvSpPr>
          <p:cNvPr id="27" name="Oval 2"/>
          <p:cNvSpPr>
            <a:spLocks noChangeArrowheads="1"/>
          </p:cNvSpPr>
          <p:nvPr/>
        </p:nvSpPr>
        <p:spPr bwMode="auto">
          <a:xfrm>
            <a:off x="3429000" y="5638800"/>
            <a:ext cx="609600" cy="609600"/>
          </a:xfrm>
          <a:prstGeom prst="ellipse">
            <a:avLst/>
          </a:prstGeom>
          <a:solidFill>
            <a:schemeClr val="tx1"/>
          </a:solidFill>
          <a:ln w="9525">
            <a:solidFill>
              <a:schemeClr val="tx1"/>
            </a:solidFill>
            <a:round/>
            <a:headEnd/>
            <a:tailEnd/>
          </a:ln>
        </p:spPr>
        <p:txBody>
          <a:bodyPr wrap="none" anchor="ctr"/>
          <a:lstStyle/>
          <a:p>
            <a:endParaRPr lang="en-US">
              <a:latin typeface="Calibri" pitchFamily="34" charset="0"/>
            </a:endParaRPr>
          </a:p>
        </p:txBody>
      </p:sp>
      <p:sp>
        <p:nvSpPr>
          <p:cNvPr id="9" name="TextBox 8"/>
          <p:cNvSpPr txBox="1"/>
          <p:nvPr/>
        </p:nvSpPr>
        <p:spPr>
          <a:xfrm>
            <a:off x="8824226" y="6581002"/>
            <a:ext cx="1843774" cy="276999"/>
          </a:xfrm>
          <a:prstGeom prst="rect">
            <a:avLst/>
          </a:prstGeom>
          <a:noFill/>
        </p:spPr>
        <p:txBody>
          <a:bodyPr wrap="none" rtlCol="0">
            <a:spAutoFit/>
          </a:bodyPr>
          <a:lstStyle/>
          <a:p>
            <a:pPr algn="r"/>
            <a:r>
              <a:rPr lang="en-US" sz="1200" b="1" dirty="0">
                <a:solidFill>
                  <a:schemeClr val="tx1">
                    <a:lumMod val="75000"/>
                    <a:lumOff val="25000"/>
                  </a:schemeClr>
                </a:solidFill>
                <a:hlinkClick r:id="rId2"/>
              </a:rPr>
              <a:t>www.stevewyborney.com</a:t>
            </a:r>
            <a:endParaRPr lang="en-US" sz="1200" b="1" dirty="0">
              <a:solidFill>
                <a:schemeClr val="tx1">
                  <a:lumMod val="75000"/>
                  <a:lumOff val="25000"/>
                </a:schemeClr>
              </a:solidFill>
            </a:endParaRPr>
          </a:p>
        </p:txBody>
      </p:sp>
    </p:spTree>
    <p:extLst>
      <p:ext uri="{BB962C8B-B14F-4D97-AF65-F5344CB8AC3E}">
        <p14:creationId xmlns:p14="http://schemas.microsoft.com/office/powerpoint/2010/main" val="122946470"/>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8824226" y="6581002"/>
            <a:ext cx="1843774" cy="276999"/>
          </a:xfrm>
          <a:prstGeom prst="rect">
            <a:avLst/>
          </a:prstGeom>
          <a:noFill/>
        </p:spPr>
        <p:txBody>
          <a:bodyPr wrap="none" rtlCol="0">
            <a:spAutoFit/>
          </a:bodyPr>
          <a:lstStyle/>
          <a:p>
            <a:pPr algn="r"/>
            <a:r>
              <a:rPr lang="en-US" sz="1200" b="1" dirty="0">
                <a:solidFill>
                  <a:schemeClr val="tx1">
                    <a:lumMod val="75000"/>
                    <a:lumOff val="25000"/>
                  </a:schemeClr>
                </a:solidFill>
                <a:hlinkClick r:id="rId2"/>
              </a:rPr>
              <a:t>www.stevewyborney.com</a:t>
            </a:r>
            <a:endParaRPr lang="en-US" sz="1200" b="1" dirty="0">
              <a:solidFill>
                <a:schemeClr val="tx1">
                  <a:lumMod val="75000"/>
                  <a:lumOff val="25000"/>
                </a:schemeClr>
              </a:solidFill>
            </a:endParaRPr>
          </a:p>
        </p:txBody>
      </p:sp>
    </p:spTree>
    <p:extLst>
      <p:ext uri="{BB962C8B-B14F-4D97-AF65-F5344CB8AC3E}">
        <p14:creationId xmlns:p14="http://schemas.microsoft.com/office/powerpoint/2010/main" val="4248759429"/>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Oval 2"/>
          <p:cNvSpPr>
            <a:spLocks noChangeArrowheads="1"/>
          </p:cNvSpPr>
          <p:nvPr/>
        </p:nvSpPr>
        <p:spPr bwMode="auto">
          <a:xfrm>
            <a:off x="2438400" y="2362200"/>
            <a:ext cx="609600" cy="609600"/>
          </a:xfrm>
          <a:prstGeom prst="ellipse">
            <a:avLst/>
          </a:prstGeom>
          <a:solidFill>
            <a:schemeClr val="tx1"/>
          </a:solidFill>
          <a:ln w="9525">
            <a:solidFill>
              <a:schemeClr val="tx1"/>
            </a:solidFill>
            <a:round/>
            <a:headEnd/>
            <a:tailEnd/>
          </a:ln>
        </p:spPr>
        <p:txBody>
          <a:bodyPr wrap="none" anchor="ctr"/>
          <a:lstStyle/>
          <a:p>
            <a:endParaRPr lang="en-US">
              <a:latin typeface="Calibri" pitchFamily="34" charset="0"/>
            </a:endParaRPr>
          </a:p>
        </p:txBody>
      </p:sp>
      <p:sp>
        <p:nvSpPr>
          <p:cNvPr id="14" name="Oval 2"/>
          <p:cNvSpPr>
            <a:spLocks noChangeArrowheads="1"/>
          </p:cNvSpPr>
          <p:nvPr/>
        </p:nvSpPr>
        <p:spPr bwMode="auto">
          <a:xfrm>
            <a:off x="8839200" y="2362200"/>
            <a:ext cx="609600" cy="609600"/>
          </a:xfrm>
          <a:prstGeom prst="ellipse">
            <a:avLst/>
          </a:prstGeom>
          <a:solidFill>
            <a:schemeClr val="tx1"/>
          </a:solidFill>
          <a:ln w="9525">
            <a:solidFill>
              <a:schemeClr val="tx1"/>
            </a:solidFill>
            <a:round/>
            <a:headEnd/>
            <a:tailEnd/>
          </a:ln>
        </p:spPr>
        <p:txBody>
          <a:bodyPr wrap="none" anchor="ctr"/>
          <a:lstStyle/>
          <a:p>
            <a:endParaRPr lang="en-US">
              <a:latin typeface="Calibri" pitchFamily="34" charset="0"/>
            </a:endParaRPr>
          </a:p>
        </p:txBody>
      </p:sp>
      <p:sp>
        <p:nvSpPr>
          <p:cNvPr id="22" name="Oval 2"/>
          <p:cNvSpPr>
            <a:spLocks noChangeArrowheads="1"/>
          </p:cNvSpPr>
          <p:nvPr/>
        </p:nvSpPr>
        <p:spPr bwMode="auto">
          <a:xfrm>
            <a:off x="2438400" y="3886200"/>
            <a:ext cx="609600" cy="609600"/>
          </a:xfrm>
          <a:prstGeom prst="ellipse">
            <a:avLst/>
          </a:prstGeom>
          <a:solidFill>
            <a:schemeClr val="tx1"/>
          </a:solidFill>
          <a:ln w="9525">
            <a:solidFill>
              <a:schemeClr val="tx1"/>
            </a:solidFill>
            <a:round/>
            <a:headEnd/>
            <a:tailEnd/>
          </a:ln>
        </p:spPr>
        <p:txBody>
          <a:bodyPr wrap="none" anchor="ctr"/>
          <a:lstStyle/>
          <a:p>
            <a:endParaRPr lang="en-US">
              <a:latin typeface="Calibri" pitchFamily="34" charset="0"/>
            </a:endParaRPr>
          </a:p>
        </p:txBody>
      </p:sp>
      <p:sp>
        <p:nvSpPr>
          <p:cNvPr id="23" name="Oval 2"/>
          <p:cNvSpPr>
            <a:spLocks noChangeArrowheads="1"/>
          </p:cNvSpPr>
          <p:nvPr/>
        </p:nvSpPr>
        <p:spPr bwMode="auto">
          <a:xfrm>
            <a:off x="3962400" y="3886200"/>
            <a:ext cx="609600" cy="609600"/>
          </a:xfrm>
          <a:prstGeom prst="ellipse">
            <a:avLst/>
          </a:prstGeom>
          <a:solidFill>
            <a:schemeClr val="tx1"/>
          </a:solidFill>
          <a:ln w="9525">
            <a:solidFill>
              <a:schemeClr val="tx1"/>
            </a:solidFill>
            <a:round/>
            <a:headEnd/>
            <a:tailEnd/>
          </a:ln>
        </p:spPr>
        <p:txBody>
          <a:bodyPr wrap="none" anchor="ctr"/>
          <a:lstStyle/>
          <a:p>
            <a:endParaRPr lang="en-US">
              <a:latin typeface="Calibri" pitchFamily="34" charset="0"/>
            </a:endParaRPr>
          </a:p>
        </p:txBody>
      </p:sp>
      <p:sp>
        <p:nvSpPr>
          <p:cNvPr id="24" name="Oval 2"/>
          <p:cNvSpPr>
            <a:spLocks noChangeArrowheads="1"/>
          </p:cNvSpPr>
          <p:nvPr/>
        </p:nvSpPr>
        <p:spPr bwMode="auto">
          <a:xfrm>
            <a:off x="7315200" y="3886200"/>
            <a:ext cx="609600" cy="609600"/>
          </a:xfrm>
          <a:prstGeom prst="ellipse">
            <a:avLst/>
          </a:prstGeom>
          <a:solidFill>
            <a:schemeClr val="tx1"/>
          </a:solidFill>
          <a:ln w="9525">
            <a:solidFill>
              <a:schemeClr val="tx1"/>
            </a:solidFill>
            <a:round/>
            <a:headEnd/>
            <a:tailEnd/>
          </a:ln>
        </p:spPr>
        <p:txBody>
          <a:bodyPr wrap="none" anchor="ctr"/>
          <a:lstStyle/>
          <a:p>
            <a:endParaRPr lang="en-US">
              <a:latin typeface="Calibri" pitchFamily="34" charset="0"/>
            </a:endParaRPr>
          </a:p>
        </p:txBody>
      </p:sp>
      <p:sp>
        <p:nvSpPr>
          <p:cNvPr id="25" name="Oval 2"/>
          <p:cNvSpPr>
            <a:spLocks noChangeArrowheads="1"/>
          </p:cNvSpPr>
          <p:nvPr/>
        </p:nvSpPr>
        <p:spPr bwMode="auto">
          <a:xfrm>
            <a:off x="8839200" y="3886200"/>
            <a:ext cx="609600" cy="609600"/>
          </a:xfrm>
          <a:prstGeom prst="ellipse">
            <a:avLst/>
          </a:prstGeom>
          <a:solidFill>
            <a:schemeClr val="tx1"/>
          </a:solidFill>
          <a:ln w="9525">
            <a:solidFill>
              <a:schemeClr val="tx1"/>
            </a:solidFill>
            <a:round/>
            <a:headEnd/>
            <a:tailEnd/>
          </a:ln>
        </p:spPr>
        <p:txBody>
          <a:bodyPr wrap="none" anchor="ctr"/>
          <a:lstStyle/>
          <a:p>
            <a:endParaRPr lang="en-US">
              <a:latin typeface="Calibri" pitchFamily="34" charset="0"/>
            </a:endParaRPr>
          </a:p>
        </p:txBody>
      </p:sp>
      <p:sp>
        <p:nvSpPr>
          <p:cNvPr id="27" name="Oval 2"/>
          <p:cNvSpPr>
            <a:spLocks noChangeArrowheads="1"/>
          </p:cNvSpPr>
          <p:nvPr/>
        </p:nvSpPr>
        <p:spPr bwMode="auto">
          <a:xfrm>
            <a:off x="2438400" y="3886200"/>
            <a:ext cx="609600" cy="609600"/>
          </a:xfrm>
          <a:prstGeom prst="ellipse">
            <a:avLst/>
          </a:prstGeom>
          <a:solidFill>
            <a:schemeClr val="tx1"/>
          </a:solidFill>
          <a:ln w="9525">
            <a:solidFill>
              <a:schemeClr val="tx1"/>
            </a:solidFill>
            <a:round/>
            <a:headEnd/>
            <a:tailEnd/>
          </a:ln>
        </p:spPr>
        <p:txBody>
          <a:bodyPr wrap="none" anchor="ctr"/>
          <a:lstStyle/>
          <a:p>
            <a:endParaRPr lang="en-US">
              <a:latin typeface="Calibri" pitchFamily="34" charset="0"/>
            </a:endParaRPr>
          </a:p>
        </p:txBody>
      </p:sp>
      <p:sp>
        <p:nvSpPr>
          <p:cNvPr id="9" name="TextBox 8"/>
          <p:cNvSpPr txBox="1"/>
          <p:nvPr/>
        </p:nvSpPr>
        <p:spPr>
          <a:xfrm>
            <a:off x="8824226" y="6581002"/>
            <a:ext cx="1843774" cy="276999"/>
          </a:xfrm>
          <a:prstGeom prst="rect">
            <a:avLst/>
          </a:prstGeom>
          <a:noFill/>
        </p:spPr>
        <p:txBody>
          <a:bodyPr wrap="none" rtlCol="0">
            <a:spAutoFit/>
          </a:bodyPr>
          <a:lstStyle/>
          <a:p>
            <a:pPr algn="r"/>
            <a:r>
              <a:rPr lang="en-US" sz="1200" b="1" dirty="0">
                <a:solidFill>
                  <a:schemeClr val="tx1">
                    <a:lumMod val="75000"/>
                    <a:lumOff val="25000"/>
                  </a:schemeClr>
                </a:solidFill>
                <a:hlinkClick r:id="rId2"/>
              </a:rPr>
              <a:t>www.stevewyborney.com</a:t>
            </a:r>
            <a:endParaRPr lang="en-US" sz="1200" b="1" dirty="0">
              <a:solidFill>
                <a:schemeClr val="tx1">
                  <a:lumMod val="75000"/>
                  <a:lumOff val="25000"/>
                </a:schemeClr>
              </a:solidFill>
            </a:endParaRPr>
          </a:p>
        </p:txBody>
      </p:sp>
    </p:spTree>
    <p:extLst>
      <p:ext uri="{BB962C8B-B14F-4D97-AF65-F5344CB8AC3E}">
        <p14:creationId xmlns:p14="http://schemas.microsoft.com/office/powerpoint/2010/main" val="1026986834"/>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8824226" y="6581002"/>
            <a:ext cx="1843774" cy="276999"/>
          </a:xfrm>
          <a:prstGeom prst="rect">
            <a:avLst/>
          </a:prstGeom>
          <a:noFill/>
        </p:spPr>
        <p:txBody>
          <a:bodyPr wrap="none" rtlCol="0">
            <a:spAutoFit/>
          </a:bodyPr>
          <a:lstStyle/>
          <a:p>
            <a:pPr algn="r"/>
            <a:r>
              <a:rPr lang="en-US" sz="1200" b="1" dirty="0">
                <a:solidFill>
                  <a:schemeClr val="tx1">
                    <a:lumMod val="75000"/>
                    <a:lumOff val="25000"/>
                  </a:schemeClr>
                </a:solidFill>
                <a:hlinkClick r:id="rId2"/>
              </a:rPr>
              <a:t>www.stevewyborney.com</a:t>
            </a:r>
            <a:endParaRPr lang="en-US" sz="1200" b="1" dirty="0">
              <a:solidFill>
                <a:schemeClr val="tx1">
                  <a:lumMod val="75000"/>
                  <a:lumOff val="25000"/>
                </a:schemeClr>
              </a:solidFill>
            </a:endParaRPr>
          </a:p>
        </p:txBody>
      </p:sp>
    </p:spTree>
    <p:extLst>
      <p:ext uri="{BB962C8B-B14F-4D97-AF65-F5344CB8AC3E}">
        <p14:creationId xmlns:p14="http://schemas.microsoft.com/office/powerpoint/2010/main" val="3973430100"/>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981200" y="2857500"/>
            <a:ext cx="8229600" cy="1143000"/>
          </a:xfrm>
        </p:spPr>
        <p:txBody>
          <a:bodyPr>
            <a:noAutofit/>
          </a:bodyPr>
          <a:lstStyle/>
          <a:p>
            <a:r>
              <a:rPr lang="en-US" sz="11500" b="1" dirty="0"/>
              <a:t>Set 1 CHALLENGE</a:t>
            </a:r>
          </a:p>
        </p:txBody>
      </p:sp>
      <p:sp>
        <p:nvSpPr>
          <p:cNvPr id="4" name="TextBox 3"/>
          <p:cNvSpPr txBox="1"/>
          <p:nvPr/>
        </p:nvSpPr>
        <p:spPr>
          <a:xfrm>
            <a:off x="8824226" y="6581002"/>
            <a:ext cx="1843774" cy="276999"/>
          </a:xfrm>
          <a:prstGeom prst="rect">
            <a:avLst/>
          </a:prstGeom>
          <a:noFill/>
        </p:spPr>
        <p:txBody>
          <a:bodyPr wrap="none" rtlCol="0">
            <a:spAutoFit/>
          </a:bodyPr>
          <a:lstStyle/>
          <a:p>
            <a:pPr algn="r"/>
            <a:r>
              <a:rPr lang="en-US" sz="1200" b="1" dirty="0">
                <a:solidFill>
                  <a:schemeClr val="tx1">
                    <a:lumMod val="75000"/>
                    <a:lumOff val="25000"/>
                  </a:schemeClr>
                </a:solidFill>
                <a:hlinkClick r:id="rId2"/>
              </a:rPr>
              <a:t>www.stevewyborney.com</a:t>
            </a:r>
            <a:endParaRPr lang="en-US" sz="1200" b="1" dirty="0">
              <a:solidFill>
                <a:schemeClr val="tx1">
                  <a:lumMod val="75000"/>
                  <a:lumOff val="25000"/>
                </a:schemeClr>
              </a:solidFill>
            </a:endParaRPr>
          </a:p>
        </p:txBody>
      </p:sp>
    </p:spTree>
    <p:extLst>
      <p:ext uri="{BB962C8B-B14F-4D97-AF65-F5344CB8AC3E}">
        <p14:creationId xmlns:p14="http://schemas.microsoft.com/office/powerpoint/2010/main" val="640472252"/>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981200" y="2286000"/>
            <a:ext cx="8229600" cy="1143000"/>
          </a:xfrm>
        </p:spPr>
        <p:txBody>
          <a:bodyPr>
            <a:noAutofit/>
          </a:bodyPr>
          <a:lstStyle/>
          <a:p>
            <a:r>
              <a:rPr lang="en-US" sz="3200" b="1" dirty="0"/>
              <a:t>You are about to see a larger group of dots.</a:t>
            </a:r>
            <a:br>
              <a:rPr lang="en-US" sz="3200" b="1" dirty="0"/>
            </a:br>
            <a:r>
              <a:rPr lang="en-US" sz="3200" b="1" dirty="0"/>
              <a:t/>
            </a:r>
            <a:br>
              <a:rPr lang="en-US" sz="3200" b="1" dirty="0"/>
            </a:br>
            <a:r>
              <a:rPr lang="en-US" sz="3200" b="1" dirty="0"/>
              <a:t>Instead of saying how may dots there are, find as many ways as you can to show how you know what the total is.</a:t>
            </a:r>
            <a:br>
              <a:rPr lang="en-US" sz="3200" b="1" dirty="0"/>
            </a:br>
            <a:r>
              <a:rPr lang="en-US" sz="3200" b="1" dirty="0"/>
              <a:t/>
            </a:r>
            <a:br>
              <a:rPr lang="en-US" sz="3200" b="1" dirty="0"/>
            </a:br>
            <a:r>
              <a:rPr lang="en-US" sz="3200" b="1" dirty="0"/>
              <a:t>Here is an example.</a:t>
            </a:r>
          </a:p>
        </p:txBody>
      </p:sp>
      <p:sp>
        <p:nvSpPr>
          <p:cNvPr id="4" name="TextBox 3"/>
          <p:cNvSpPr txBox="1"/>
          <p:nvPr/>
        </p:nvSpPr>
        <p:spPr>
          <a:xfrm>
            <a:off x="8824226" y="6581002"/>
            <a:ext cx="1843774" cy="276999"/>
          </a:xfrm>
          <a:prstGeom prst="rect">
            <a:avLst/>
          </a:prstGeom>
          <a:noFill/>
        </p:spPr>
        <p:txBody>
          <a:bodyPr wrap="none" rtlCol="0">
            <a:spAutoFit/>
          </a:bodyPr>
          <a:lstStyle/>
          <a:p>
            <a:pPr algn="r"/>
            <a:r>
              <a:rPr lang="en-US" sz="1200" b="1" dirty="0">
                <a:solidFill>
                  <a:schemeClr val="tx1">
                    <a:lumMod val="75000"/>
                    <a:lumOff val="25000"/>
                  </a:schemeClr>
                </a:solidFill>
                <a:hlinkClick r:id="rId2"/>
              </a:rPr>
              <a:t>www.stevewyborney.com</a:t>
            </a:r>
            <a:endParaRPr lang="en-US" sz="1200" b="1" dirty="0">
              <a:solidFill>
                <a:schemeClr val="tx1">
                  <a:lumMod val="75000"/>
                  <a:lumOff val="25000"/>
                </a:schemeClr>
              </a:solidFill>
            </a:endParaRPr>
          </a:p>
        </p:txBody>
      </p:sp>
    </p:spTree>
    <p:extLst>
      <p:ext uri="{BB962C8B-B14F-4D97-AF65-F5344CB8AC3E}">
        <p14:creationId xmlns:p14="http://schemas.microsoft.com/office/powerpoint/2010/main" val="2264151639"/>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1939636" y="3692352"/>
            <a:ext cx="1682624" cy="1645277"/>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3" name="Group 2"/>
          <p:cNvGrpSpPr/>
          <p:nvPr/>
        </p:nvGrpSpPr>
        <p:grpSpPr>
          <a:xfrm>
            <a:off x="1981200" y="644351"/>
            <a:ext cx="1557866" cy="1335314"/>
            <a:chOff x="2286000" y="2590800"/>
            <a:chExt cx="3200400" cy="2743200"/>
          </a:xfrm>
        </p:grpSpPr>
        <p:sp>
          <p:nvSpPr>
            <p:cNvPr id="97283" name="Oval 9"/>
            <p:cNvSpPr>
              <a:spLocks noChangeArrowheads="1"/>
            </p:cNvSpPr>
            <p:nvPr/>
          </p:nvSpPr>
          <p:spPr bwMode="auto">
            <a:xfrm>
              <a:off x="3581400" y="2590800"/>
              <a:ext cx="609600" cy="609600"/>
            </a:xfrm>
            <a:prstGeom prst="ellipse">
              <a:avLst/>
            </a:prstGeom>
            <a:solidFill>
              <a:schemeClr val="tx1"/>
            </a:solidFill>
            <a:ln w="9525">
              <a:solidFill>
                <a:schemeClr val="tx1"/>
              </a:solidFill>
              <a:round/>
              <a:headEnd/>
              <a:tailEnd/>
            </a:ln>
          </p:spPr>
          <p:txBody>
            <a:bodyPr wrap="none" anchor="ctr"/>
            <a:lstStyle/>
            <a:p>
              <a:endParaRPr lang="en-US">
                <a:latin typeface="Calibri" pitchFamily="34" charset="0"/>
              </a:endParaRPr>
            </a:p>
          </p:txBody>
        </p:sp>
        <p:sp>
          <p:nvSpPr>
            <p:cNvPr id="97291" name="Oval 19"/>
            <p:cNvSpPr>
              <a:spLocks noChangeArrowheads="1"/>
            </p:cNvSpPr>
            <p:nvPr/>
          </p:nvSpPr>
          <p:spPr bwMode="auto">
            <a:xfrm>
              <a:off x="4876800" y="3657600"/>
              <a:ext cx="609600" cy="609600"/>
            </a:xfrm>
            <a:prstGeom prst="ellipse">
              <a:avLst/>
            </a:prstGeom>
            <a:solidFill>
              <a:schemeClr val="tx1"/>
            </a:solidFill>
            <a:ln w="9525">
              <a:solidFill>
                <a:schemeClr val="tx1"/>
              </a:solidFill>
              <a:round/>
              <a:headEnd/>
              <a:tailEnd/>
            </a:ln>
          </p:spPr>
          <p:txBody>
            <a:bodyPr wrap="none" anchor="ctr"/>
            <a:lstStyle/>
            <a:p>
              <a:endParaRPr lang="en-US">
                <a:latin typeface="Calibri" pitchFamily="34" charset="0"/>
              </a:endParaRPr>
            </a:p>
          </p:txBody>
        </p:sp>
        <p:sp>
          <p:nvSpPr>
            <p:cNvPr id="97289" name="Oval 17"/>
            <p:cNvSpPr>
              <a:spLocks noChangeArrowheads="1"/>
            </p:cNvSpPr>
            <p:nvPr/>
          </p:nvSpPr>
          <p:spPr bwMode="auto">
            <a:xfrm>
              <a:off x="2286000" y="3657600"/>
              <a:ext cx="609600" cy="609600"/>
            </a:xfrm>
            <a:prstGeom prst="ellipse">
              <a:avLst/>
            </a:prstGeom>
            <a:solidFill>
              <a:schemeClr val="tx1"/>
            </a:solidFill>
            <a:ln w="9525">
              <a:solidFill>
                <a:schemeClr val="tx1"/>
              </a:solidFill>
              <a:round/>
              <a:headEnd/>
              <a:tailEnd/>
            </a:ln>
          </p:spPr>
          <p:txBody>
            <a:bodyPr wrap="none" anchor="ctr"/>
            <a:lstStyle/>
            <a:p>
              <a:endParaRPr lang="en-US">
                <a:latin typeface="Calibri" pitchFamily="34" charset="0"/>
              </a:endParaRPr>
            </a:p>
          </p:txBody>
        </p:sp>
        <p:sp>
          <p:nvSpPr>
            <p:cNvPr id="97290" name="Oval 18"/>
            <p:cNvSpPr>
              <a:spLocks noChangeArrowheads="1"/>
            </p:cNvSpPr>
            <p:nvPr/>
          </p:nvSpPr>
          <p:spPr bwMode="auto">
            <a:xfrm>
              <a:off x="3581400" y="3657600"/>
              <a:ext cx="609600" cy="609600"/>
            </a:xfrm>
            <a:prstGeom prst="ellipse">
              <a:avLst/>
            </a:prstGeom>
            <a:solidFill>
              <a:schemeClr val="tx1"/>
            </a:solidFill>
            <a:ln w="9525">
              <a:solidFill>
                <a:schemeClr val="tx1"/>
              </a:solidFill>
              <a:round/>
              <a:headEnd/>
              <a:tailEnd/>
            </a:ln>
          </p:spPr>
          <p:txBody>
            <a:bodyPr wrap="none" anchor="ctr"/>
            <a:lstStyle/>
            <a:p>
              <a:endParaRPr lang="en-US">
                <a:latin typeface="Calibri" pitchFamily="34" charset="0"/>
              </a:endParaRPr>
            </a:p>
          </p:txBody>
        </p:sp>
        <p:sp>
          <p:nvSpPr>
            <p:cNvPr id="97293" name="Oval 21"/>
            <p:cNvSpPr>
              <a:spLocks noChangeArrowheads="1"/>
            </p:cNvSpPr>
            <p:nvPr/>
          </p:nvSpPr>
          <p:spPr bwMode="auto">
            <a:xfrm>
              <a:off x="3581400" y="4724400"/>
              <a:ext cx="609600" cy="609600"/>
            </a:xfrm>
            <a:prstGeom prst="ellipse">
              <a:avLst/>
            </a:prstGeom>
            <a:solidFill>
              <a:schemeClr val="tx1"/>
            </a:solidFill>
            <a:ln w="9525">
              <a:solidFill>
                <a:schemeClr val="tx1"/>
              </a:solidFill>
              <a:round/>
              <a:headEnd/>
              <a:tailEnd/>
            </a:ln>
          </p:spPr>
          <p:txBody>
            <a:bodyPr wrap="none" anchor="ctr"/>
            <a:lstStyle/>
            <a:p>
              <a:endParaRPr lang="en-US">
                <a:latin typeface="Calibri" pitchFamily="34" charset="0"/>
              </a:endParaRPr>
            </a:p>
          </p:txBody>
        </p:sp>
        <p:sp>
          <p:nvSpPr>
            <p:cNvPr id="14" name="Oval 10"/>
            <p:cNvSpPr>
              <a:spLocks noChangeArrowheads="1"/>
            </p:cNvSpPr>
            <p:nvPr/>
          </p:nvSpPr>
          <p:spPr bwMode="auto">
            <a:xfrm>
              <a:off x="4876800" y="4724400"/>
              <a:ext cx="609600" cy="609600"/>
            </a:xfrm>
            <a:prstGeom prst="ellipse">
              <a:avLst/>
            </a:prstGeom>
            <a:solidFill>
              <a:schemeClr val="tx1"/>
            </a:solidFill>
            <a:ln w="9525">
              <a:solidFill>
                <a:schemeClr val="tx1"/>
              </a:solidFill>
              <a:round/>
              <a:headEnd/>
              <a:tailEnd/>
            </a:ln>
          </p:spPr>
          <p:txBody>
            <a:bodyPr wrap="none" anchor="ctr"/>
            <a:lstStyle/>
            <a:p>
              <a:endParaRPr lang="en-US">
                <a:latin typeface="Calibri" pitchFamily="34" charset="0"/>
              </a:endParaRPr>
            </a:p>
          </p:txBody>
        </p:sp>
        <p:sp>
          <p:nvSpPr>
            <p:cNvPr id="15" name="Oval 7"/>
            <p:cNvSpPr>
              <a:spLocks noChangeArrowheads="1"/>
            </p:cNvSpPr>
            <p:nvPr/>
          </p:nvSpPr>
          <p:spPr bwMode="auto">
            <a:xfrm>
              <a:off x="2286000" y="2590800"/>
              <a:ext cx="609600" cy="609600"/>
            </a:xfrm>
            <a:prstGeom prst="ellipse">
              <a:avLst/>
            </a:prstGeom>
            <a:solidFill>
              <a:schemeClr val="tx1"/>
            </a:solidFill>
            <a:ln w="9525">
              <a:solidFill>
                <a:schemeClr val="tx1"/>
              </a:solidFill>
              <a:round/>
              <a:headEnd/>
              <a:tailEnd/>
            </a:ln>
          </p:spPr>
          <p:txBody>
            <a:bodyPr wrap="none" anchor="ctr"/>
            <a:lstStyle/>
            <a:p>
              <a:endParaRPr lang="en-US">
                <a:latin typeface="Calibri" pitchFamily="34" charset="0"/>
              </a:endParaRPr>
            </a:p>
          </p:txBody>
        </p:sp>
      </p:grpSp>
      <p:grpSp>
        <p:nvGrpSpPr>
          <p:cNvPr id="18" name="Group 17"/>
          <p:cNvGrpSpPr/>
          <p:nvPr/>
        </p:nvGrpSpPr>
        <p:grpSpPr>
          <a:xfrm>
            <a:off x="5334000" y="644351"/>
            <a:ext cx="1557866" cy="1335314"/>
            <a:chOff x="2286000" y="2590800"/>
            <a:chExt cx="3200400" cy="2743200"/>
          </a:xfrm>
        </p:grpSpPr>
        <p:sp>
          <p:nvSpPr>
            <p:cNvPr id="19" name="Oval 9"/>
            <p:cNvSpPr>
              <a:spLocks noChangeArrowheads="1"/>
            </p:cNvSpPr>
            <p:nvPr/>
          </p:nvSpPr>
          <p:spPr bwMode="auto">
            <a:xfrm>
              <a:off x="3581400" y="2590800"/>
              <a:ext cx="609600" cy="609600"/>
            </a:xfrm>
            <a:prstGeom prst="ellipse">
              <a:avLst/>
            </a:prstGeom>
            <a:solidFill>
              <a:schemeClr val="tx1"/>
            </a:solidFill>
            <a:ln w="9525">
              <a:solidFill>
                <a:schemeClr val="tx1"/>
              </a:solidFill>
              <a:round/>
              <a:headEnd/>
              <a:tailEnd/>
            </a:ln>
          </p:spPr>
          <p:txBody>
            <a:bodyPr wrap="none" anchor="ctr"/>
            <a:lstStyle/>
            <a:p>
              <a:endParaRPr lang="en-US">
                <a:latin typeface="Calibri" pitchFamily="34" charset="0"/>
              </a:endParaRPr>
            </a:p>
          </p:txBody>
        </p:sp>
        <p:sp>
          <p:nvSpPr>
            <p:cNvPr id="20" name="Oval 19"/>
            <p:cNvSpPr>
              <a:spLocks noChangeArrowheads="1"/>
            </p:cNvSpPr>
            <p:nvPr/>
          </p:nvSpPr>
          <p:spPr bwMode="auto">
            <a:xfrm>
              <a:off x="4876800" y="3657600"/>
              <a:ext cx="609600" cy="609600"/>
            </a:xfrm>
            <a:prstGeom prst="ellipse">
              <a:avLst/>
            </a:prstGeom>
            <a:solidFill>
              <a:schemeClr val="tx1"/>
            </a:solidFill>
            <a:ln w="9525">
              <a:solidFill>
                <a:schemeClr val="tx1"/>
              </a:solidFill>
              <a:round/>
              <a:headEnd/>
              <a:tailEnd/>
            </a:ln>
          </p:spPr>
          <p:txBody>
            <a:bodyPr wrap="none" anchor="ctr"/>
            <a:lstStyle/>
            <a:p>
              <a:endParaRPr lang="en-US">
                <a:latin typeface="Calibri" pitchFamily="34" charset="0"/>
              </a:endParaRPr>
            </a:p>
          </p:txBody>
        </p:sp>
        <p:sp>
          <p:nvSpPr>
            <p:cNvPr id="21" name="Oval 17"/>
            <p:cNvSpPr>
              <a:spLocks noChangeArrowheads="1"/>
            </p:cNvSpPr>
            <p:nvPr/>
          </p:nvSpPr>
          <p:spPr bwMode="auto">
            <a:xfrm>
              <a:off x="2286000" y="3657600"/>
              <a:ext cx="609600" cy="609600"/>
            </a:xfrm>
            <a:prstGeom prst="ellipse">
              <a:avLst/>
            </a:prstGeom>
            <a:solidFill>
              <a:schemeClr val="tx1"/>
            </a:solidFill>
            <a:ln w="9525">
              <a:solidFill>
                <a:schemeClr val="tx1"/>
              </a:solidFill>
              <a:round/>
              <a:headEnd/>
              <a:tailEnd/>
            </a:ln>
          </p:spPr>
          <p:txBody>
            <a:bodyPr wrap="none" anchor="ctr"/>
            <a:lstStyle/>
            <a:p>
              <a:endParaRPr lang="en-US">
                <a:latin typeface="Calibri" pitchFamily="34" charset="0"/>
              </a:endParaRPr>
            </a:p>
          </p:txBody>
        </p:sp>
        <p:sp>
          <p:nvSpPr>
            <p:cNvPr id="22" name="Oval 18"/>
            <p:cNvSpPr>
              <a:spLocks noChangeArrowheads="1"/>
            </p:cNvSpPr>
            <p:nvPr/>
          </p:nvSpPr>
          <p:spPr bwMode="auto">
            <a:xfrm>
              <a:off x="3581400" y="3657600"/>
              <a:ext cx="609600" cy="609600"/>
            </a:xfrm>
            <a:prstGeom prst="ellipse">
              <a:avLst/>
            </a:prstGeom>
            <a:solidFill>
              <a:schemeClr val="tx1"/>
            </a:solidFill>
            <a:ln w="9525">
              <a:solidFill>
                <a:schemeClr val="tx1"/>
              </a:solidFill>
              <a:round/>
              <a:headEnd/>
              <a:tailEnd/>
            </a:ln>
          </p:spPr>
          <p:txBody>
            <a:bodyPr wrap="none" anchor="ctr"/>
            <a:lstStyle/>
            <a:p>
              <a:endParaRPr lang="en-US">
                <a:latin typeface="Calibri" pitchFamily="34" charset="0"/>
              </a:endParaRPr>
            </a:p>
          </p:txBody>
        </p:sp>
        <p:sp>
          <p:nvSpPr>
            <p:cNvPr id="23" name="Oval 21"/>
            <p:cNvSpPr>
              <a:spLocks noChangeArrowheads="1"/>
            </p:cNvSpPr>
            <p:nvPr/>
          </p:nvSpPr>
          <p:spPr bwMode="auto">
            <a:xfrm>
              <a:off x="3581400" y="4724400"/>
              <a:ext cx="609600" cy="609600"/>
            </a:xfrm>
            <a:prstGeom prst="ellipse">
              <a:avLst/>
            </a:prstGeom>
            <a:solidFill>
              <a:schemeClr val="tx1"/>
            </a:solidFill>
            <a:ln w="9525">
              <a:solidFill>
                <a:schemeClr val="tx1"/>
              </a:solidFill>
              <a:round/>
              <a:headEnd/>
              <a:tailEnd/>
            </a:ln>
          </p:spPr>
          <p:txBody>
            <a:bodyPr wrap="none" anchor="ctr"/>
            <a:lstStyle/>
            <a:p>
              <a:endParaRPr lang="en-US">
                <a:latin typeface="Calibri" pitchFamily="34" charset="0"/>
              </a:endParaRPr>
            </a:p>
          </p:txBody>
        </p:sp>
        <p:sp>
          <p:nvSpPr>
            <p:cNvPr id="24" name="Oval 10"/>
            <p:cNvSpPr>
              <a:spLocks noChangeArrowheads="1"/>
            </p:cNvSpPr>
            <p:nvPr/>
          </p:nvSpPr>
          <p:spPr bwMode="auto">
            <a:xfrm>
              <a:off x="4876800" y="4724400"/>
              <a:ext cx="609600" cy="609600"/>
            </a:xfrm>
            <a:prstGeom prst="ellipse">
              <a:avLst/>
            </a:prstGeom>
            <a:solidFill>
              <a:schemeClr val="tx1"/>
            </a:solidFill>
            <a:ln w="9525">
              <a:solidFill>
                <a:schemeClr val="tx1"/>
              </a:solidFill>
              <a:round/>
              <a:headEnd/>
              <a:tailEnd/>
            </a:ln>
          </p:spPr>
          <p:txBody>
            <a:bodyPr wrap="none" anchor="ctr"/>
            <a:lstStyle/>
            <a:p>
              <a:endParaRPr lang="en-US">
                <a:latin typeface="Calibri" pitchFamily="34" charset="0"/>
              </a:endParaRPr>
            </a:p>
          </p:txBody>
        </p:sp>
        <p:sp>
          <p:nvSpPr>
            <p:cNvPr id="25" name="Oval 7"/>
            <p:cNvSpPr>
              <a:spLocks noChangeArrowheads="1"/>
            </p:cNvSpPr>
            <p:nvPr/>
          </p:nvSpPr>
          <p:spPr bwMode="auto">
            <a:xfrm>
              <a:off x="2286000" y="2590800"/>
              <a:ext cx="609600" cy="609600"/>
            </a:xfrm>
            <a:prstGeom prst="ellipse">
              <a:avLst/>
            </a:prstGeom>
            <a:solidFill>
              <a:schemeClr val="tx1"/>
            </a:solidFill>
            <a:ln w="9525">
              <a:solidFill>
                <a:schemeClr val="tx1"/>
              </a:solidFill>
              <a:round/>
              <a:headEnd/>
              <a:tailEnd/>
            </a:ln>
          </p:spPr>
          <p:txBody>
            <a:bodyPr wrap="none" anchor="ctr"/>
            <a:lstStyle/>
            <a:p>
              <a:endParaRPr lang="en-US">
                <a:latin typeface="Calibri" pitchFamily="34" charset="0"/>
              </a:endParaRPr>
            </a:p>
          </p:txBody>
        </p:sp>
      </p:grpSp>
      <p:grpSp>
        <p:nvGrpSpPr>
          <p:cNvPr id="26" name="Group 25"/>
          <p:cNvGrpSpPr/>
          <p:nvPr/>
        </p:nvGrpSpPr>
        <p:grpSpPr>
          <a:xfrm>
            <a:off x="8729134" y="644351"/>
            <a:ext cx="1557866" cy="1335314"/>
            <a:chOff x="2286000" y="2590800"/>
            <a:chExt cx="3200400" cy="2743200"/>
          </a:xfrm>
        </p:grpSpPr>
        <p:sp>
          <p:nvSpPr>
            <p:cNvPr id="27" name="Oval 9"/>
            <p:cNvSpPr>
              <a:spLocks noChangeArrowheads="1"/>
            </p:cNvSpPr>
            <p:nvPr/>
          </p:nvSpPr>
          <p:spPr bwMode="auto">
            <a:xfrm>
              <a:off x="3581400" y="2590800"/>
              <a:ext cx="609600" cy="609600"/>
            </a:xfrm>
            <a:prstGeom prst="ellipse">
              <a:avLst/>
            </a:prstGeom>
            <a:solidFill>
              <a:schemeClr val="tx1"/>
            </a:solidFill>
            <a:ln w="9525">
              <a:solidFill>
                <a:schemeClr val="tx1"/>
              </a:solidFill>
              <a:round/>
              <a:headEnd/>
              <a:tailEnd/>
            </a:ln>
          </p:spPr>
          <p:txBody>
            <a:bodyPr wrap="none" anchor="ctr"/>
            <a:lstStyle/>
            <a:p>
              <a:endParaRPr lang="en-US">
                <a:latin typeface="Calibri" pitchFamily="34" charset="0"/>
              </a:endParaRPr>
            </a:p>
          </p:txBody>
        </p:sp>
        <p:sp>
          <p:nvSpPr>
            <p:cNvPr id="28" name="Oval 27"/>
            <p:cNvSpPr>
              <a:spLocks noChangeArrowheads="1"/>
            </p:cNvSpPr>
            <p:nvPr/>
          </p:nvSpPr>
          <p:spPr bwMode="auto">
            <a:xfrm>
              <a:off x="4876800" y="3657600"/>
              <a:ext cx="609600" cy="609600"/>
            </a:xfrm>
            <a:prstGeom prst="ellipse">
              <a:avLst/>
            </a:prstGeom>
            <a:solidFill>
              <a:schemeClr val="tx1"/>
            </a:solidFill>
            <a:ln w="9525">
              <a:solidFill>
                <a:schemeClr val="tx1"/>
              </a:solidFill>
              <a:round/>
              <a:headEnd/>
              <a:tailEnd/>
            </a:ln>
          </p:spPr>
          <p:txBody>
            <a:bodyPr wrap="none" anchor="ctr"/>
            <a:lstStyle/>
            <a:p>
              <a:endParaRPr lang="en-US">
                <a:latin typeface="Calibri" pitchFamily="34" charset="0"/>
              </a:endParaRPr>
            </a:p>
          </p:txBody>
        </p:sp>
        <p:sp>
          <p:nvSpPr>
            <p:cNvPr id="29" name="Oval 17"/>
            <p:cNvSpPr>
              <a:spLocks noChangeArrowheads="1"/>
            </p:cNvSpPr>
            <p:nvPr/>
          </p:nvSpPr>
          <p:spPr bwMode="auto">
            <a:xfrm>
              <a:off x="2286000" y="3657600"/>
              <a:ext cx="609600" cy="609600"/>
            </a:xfrm>
            <a:prstGeom prst="ellipse">
              <a:avLst/>
            </a:prstGeom>
            <a:solidFill>
              <a:schemeClr val="tx1"/>
            </a:solidFill>
            <a:ln w="9525">
              <a:solidFill>
                <a:schemeClr val="tx1"/>
              </a:solidFill>
              <a:round/>
              <a:headEnd/>
              <a:tailEnd/>
            </a:ln>
          </p:spPr>
          <p:txBody>
            <a:bodyPr wrap="none" anchor="ctr"/>
            <a:lstStyle/>
            <a:p>
              <a:endParaRPr lang="en-US">
                <a:latin typeface="Calibri" pitchFamily="34" charset="0"/>
              </a:endParaRPr>
            </a:p>
          </p:txBody>
        </p:sp>
        <p:sp>
          <p:nvSpPr>
            <p:cNvPr id="30" name="Oval 18"/>
            <p:cNvSpPr>
              <a:spLocks noChangeArrowheads="1"/>
            </p:cNvSpPr>
            <p:nvPr/>
          </p:nvSpPr>
          <p:spPr bwMode="auto">
            <a:xfrm>
              <a:off x="3581400" y="3657600"/>
              <a:ext cx="609600" cy="609600"/>
            </a:xfrm>
            <a:prstGeom prst="ellipse">
              <a:avLst/>
            </a:prstGeom>
            <a:solidFill>
              <a:schemeClr val="tx1"/>
            </a:solidFill>
            <a:ln w="9525">
              <a:solidFill>
                <a:schemeClr val="tx1"/>
              </a:solidFill>
              <a:round/>
              <a:headEnd/>
              <a:tailEnd/>
            </a:ln>
          </p:spPr>
          <p:txBody>
            <a:bodyPr wrap="none" anchor="ctr"/>
            <a:lstStyle/>
            <a:p>
              <a:endParaRPr lang="en-US">
                <a:latin typeface="Calibri" pitchFamily="34" charset="0"/>
              </a:endParaRPr>
            </a:p>
          </p:txBody>
        </p:sp>
        <p:sp>
          <p:nvSpPr>
            <p:cNvPr id="31" name="Oval 21"/>
            <p:cNvSpPr>
              <a:spLocks noChangeArrowheads="1"/>
            </p:cNvSpPr>
            <p:nvPr/>
          </p:nvSpPr>
          <p:spPr bwMode="auto">
            <a:xfrm>
              <a:off x="3581400" y="4724400"/>
              <a:ext cx="609600" cy="609600"/>
            </a:xfrm>
            <a:prstGeom prst="ellipse">
              <a:avLst/>
            </a:prstGeom>
            <a:solidFill>
              <a:schemeClr val="tx1"/>
            </a:solidFill>
            <a:ln w="9525">
              <a:solidFill>
                <a:schemeClr val="tx1"/>
              </a:solidFill>
              <a:round/>
              <a:headEnd/>
              <a:tailEnd/>
            </a:ln>
          </p:spPr>
          <p:txBody>
            <a:bodyPr wrap="none" anchor="ctr"/>
            <a:lstStyle/>
            <a:p>
              <a:endParaRPr lang="en-US">
                <a:latin typeface="Calibri" pitchFamily="34" charset="0"/>
              </a:endParaRPr>
            </a:p>
          </p:txBody>
        </p:sp>
        <p:sp>
          <p:nvSpPr>
            <p:cNvPr id="32" name="Oval 10"/>
            <p:cNvSpPr>
              <a:spLocks noChangeArrowheads="1"/>
            </p:cNvSpPr>
            <p:nvPr/>
          </p:nvSpPr>
          <p:spPr bwMode="auto">
            <a:xfrm>
              <a:off x="4876800" y="4724400"/>
              <a:ext cx="609600" cy="609600"/>
            </a:xfrm>
            <a:prstGeom prst="ellipse">
              <a:avLst/>
            </a:prstGeom>
            <a:solidFill>
              <a:schemeClr val="tx1"/>
            </a:solidFill>
            <a:ln w="9525">
              <a:solidFill>
                <a:schemeClr val="tx1"/>
              </a:solidFill>
              <a:round/>
              <a:headEnd/>
              <a:tailEnd/>
            </a:ln>
          </p:spPr>
          <p:txBody>
            <a:bodyPr wrap="none" anchor="ctr"/>
            <a:lstStyle/>
            <a:p>
              <a:endParaRPr lang="en-US">
                <a:latin typeface="Calibri" pitchFamily="34" charset="0"/>
              </a:endParaRPr>
            </a:p>
          </p:txBody>
        </p:sp>
        <p:sp>
          <p:nvSpPr>
            <p:cNvPr id="33" name="Oval 7"/>
            <p:cNvSpPr>
              <a:spLocks noChangeArrowheads="1"/>
            </p:cNvSpPr>
            <p:nvPr/>
          </p:nvSpPr>
          <p:spPr bwMode="auto">
            <a:xfrm>
              <a:off x="2286000" y="2590800"/>
              <a:ext cx="609600" cy="609600"/>
            </a:xfrm>
            <a:prstGeom prst="ellipse">
              <a:avLst/>
            </a:prstGeom>
            <a:solidFill>
              <a:schemeClr val="tx1"/>
            </a:solidFill>
            <a:ln w="9525">
              <a:solidFill>
                <a:schemeClr val="tx1"/>
              </a:solidFill>
              <a:round/>
              <a:headEnd/>
              <a:tailEnd/>
            </a:ln>
          </p:spPr>
          <p:txBody>
            <a:bodyPr wrap="none" anchor="ctr"/>
            <a:lstStyle/>
            <a:p>
              <a:endParaRPr lang="en-US">
                <a:latin typeface="Calibri" pitchFamily="34" charset="0"/>
              </a:endParaRPr>
            </a:p>
          </p:txBody>
        </p:sp>
      </p:grpSp>
      <p:grpSp>
        <p:nvGrpSpPr>
          <p:cNvPr id="42" name="Group 41"/>
          <p:cNvGrpSpPr/>
          <p:nvPr/>
        </p:nvGrpSpPr>
        <p:grpSpPr>
          <a:xfrm>
            <a:off x="5334000" y="3846286"/>
            <a:ext cx="1557866" cy="1335314"/>
            <a:chOff x="2286000" y="2590800"/>
            <a:chExt cx="3200400" cy="2743200"/>
          </a:xfrm>
        </p:grpSpPr>
        <p:sp>
          <p:nvSpPr>
            <p:cNvPr id="43" name="Oval 9"/>
            <p:cNvSpPr>
              <a:spLocks noChangeArrowheads="1"/>
            </p:cNvSpPr>
            <p:nvPr/>
          </p:nvSpPr>
          <p:spPr bwMode="auto">
            <a:xfrm>
              <a:off x="3581400" y="2590800"/>
              <a:ext cx="609600" cy="609600"/>
            </a:xfrm>
            <a:prstGeom prst="ellipse">
              <a:avLst/>
            </a:prstGeom>
            <a:solidFill>
              <a:schemeClr val="tx1"/>
            </a:solidFill>
            <a:ln w="9525">
              <a:solidFill>
                <a:schemeClr val="tx1"/>
              </a:solidFill>
              <a:round/>
              <a:headEnd/>
              <a:tailEnd/>
            </a:ln>
          </p:spPr>
          <p:txBody>
            <a:bodyPr wrap="none" anchor="ctr"/>
            <a:lstStyle/>
            <a:p>
              <a:endParaRPr lang="en-US">
                <a:latin typeface="Calibri" pitchFamily="34" charset="0"/>
              </a:endParaRPr>
            </a:p>
          </p:txBody>
        </p:sp>
        <p:sp>
          <p:nvSpPr>
            <p:cNvPr id="44" name="Oval 43"/>
            <p:cNvSpPr>
              <a:spLocks noChangeArrowheads="1"/>
            </p:cNvSpPr>
            <p:nvPr/>
          </p:nvSpPr>
          <p:spPr bwMode="auto">
            <a:xfrm>
              <a:off x="4876800" y="3657600"/>
              <a:ext cx="609600" cy="609600"/>
            </a:xfrm>
            <a:prstGeom prst="ellipse">
              <a:avLst/>
            </a:prstGeom>
            <a:solidFill>
              <a:schemeClr val="tx1"/>
            </a:solidFill>
            <a:ln w="9525">
              <a:solidFill>
                <a:schemeClr val="tx1"/>
              </a:solidFill>
              <a:round/>
              <a:headEnd/>
              <a:tailEnd/>
            </a:ln>
          </p:spPr>
          <p:txBody>
            <a:bodyPr wrap="none" anchor="ctr"/>
            <a:lstStyle/>
            <a:p>
              <a:endParaRPr lang="en-US">
                <a:latin typeface="Calibri" pitchFamily="34" charset="0"/>
              </a:endParaRPr>
            </a:p>
          </p:txBody>
        </p:sp>
        <p:sp>
          <p:nvSpPr>
            <p:cNvPr id="45" name="Oval 17"/>
            <p:cNvSpPr>
              <a:spLocks noChangeArrowheads="1"/>
            </p:cNvSpPr>
            <p:nvPr/>
          </p:nvSpPr>
          <p:spPr bwMode="auto">
            <a:xfrm>
              <a:off x="2286000" y="3657600"/>
              <a:ext cx="609600" cy="609600"/>
            </a:xfrm>
            <a:prstGeom prst="ellipse">
              <a:avLst/>
            </a:prstGeom>
            <a:solidFill>
              <a:schemeClr val="tx1"/>
            </a:solidFill>
            <a:ln w="9525">
              <a:solidFill>
                <a:schemeClr val="tx1"/>
              </a:solidFill>
              <a:round/>
              <a:headEnd/>
              <a:tailEnd/>
            </a:ln>
          </p:spPr>
          <p:txBody>
            <a:bodyPr wrap="none" anchor="ctr"/>
            <a:lstStyle/>
            <a:p>
              <a:endParaRPr lang="en-US">
                <a:latin typeface="Calibri" pitchFamily="34" charset="0"/>
              </a:endParaRPr>
            </a:p>
          </p:txBody>
        </p:sp>
        <p:sp>
          <p:nvSpPr>
            <p:cNvPr id="46" name="Oval 18"/>
            <p:cNvSpPr>
              <a:spLocks noChangeArrowheads="1"/>
            </p:cNvSpPr>
            <p:nvPr/>
          </p:nvSpPr>
          <p:spPr bwMode="auto">
            <a:xfrm>
              <a:off x="3581400" y="3657600"/>
              <a:ext cx="609600" cy="609600"/>
            </a:xfrm>
            <a:prstGeom prst="ellipse">
              <a:avLst/>
            </a:prstGeom>
            <a:solidFill>
              <a:schemeClr val="tx1"/>
            </a:solidFill>
            <a:ln w="9525">
              <a:solidFill>
                <a:schemeClr val="tx1"/>
              </a:solidFill>
              <a:round/>
              <a:headEnd/>
              <a:tailEnd/>
            </a:ln>
          </p:spPr>
          <p:txBody>
            <a:bodyPr wrap="none" anchor="ctr"/>
            <a:lstStyle/>
            <a:p>
              <a:endParaRPr lang="en-US">
                <a:latin typeface="Calibri" pitchFamily="34" charset="0"/>
              </a:endParaRPr>
            </a:p>
          </p:txBody>
        </p:sp>
        <p:sp>
          <p:nvSpPr>
            <p:cNvPr id="47" name="Oval 21"/>
            <p:cNvSpPr>
              <a:spLocks noChangeArrowheads="1"/>
            </p:cNvSpPr>
            <p:nvPr/>
          </p:nvSpPr>
          <p:spPr bwMode="auto">
            <a:xfrm>
              <a:off x="3581400" y="4724400"/>
              <a:ext cx="609600" cy="609600"/>
            </a:xfrm>
            <a:prstGeom prst="ellipse">
              <a:avLst/>
            </a:prstGeom>
            <a:solidFill>
              <a:schemeClr val="tx1"/>
            </a:solidFill>
            <a:ln w="9525">
              <a:solidFill>
                <a:schemeClr val="tx1"/>
              </a:solidFill>
              <a:round/>
              <a:headEnd/>
              <a:tailEnd/>
            </a:ln>
          </p:spPr>
          <p:txBody>
            <a:bodyPr wrap="none" anchor="ctr"/>
            <a:lstStyle/>
            <a:p>
              <a:endParaRPr lang="en-US">
                <a:latin typeface="Calibri" pitchFamily="34" charset="0"/>
              </a:endParaRPr>
            </a:p>
          </p:txBody>
        </p:sp>
        <p:sp>
          <p:nvSpPr>
            <p:cNvPr id="48" name="Oval 10"/>
            <p:cNvSpPr>
              <a:spLocks noChangeArrowheads="1"/>
            </p:cNvSpPr>
            <p:nvPr/>
          </p:nvSpPr>
          <p:spPr bwMode="auto">
            <a:xfrm>
              <a:off x="4876800" y="4724400"/>
              <a:ext cx="609600" cy="609600"/>
            </a:xfrm>
            <a:prstGeom prst="ellipse">
              <a:avLst/>
            </a:prstGeom>
            <a:solidFill>
              <a:schemeClr val="tx1"/>
            </a:solidFill>
            <a:ln w="9525">
              <a:solidFill>
                <a:schemeClr val="tx1"/>
              </a:solidFill>
              <a:round/>
              <a:headEnd/>
              <a:tailEnd/>
            </a:ln>
          </p:spPr>
          <p:txBody>
            <a:bodyPr wrap="none" anchor="ctr"/>
            <a:lstStyle/>
            <a:p>
              <a:endParaRPr lang="en-US">
                <a:latin typeface="Calibri" pitchFamily="34" charset="0"/>
              </a:endParaRPr>
            </a:p>
          </p:txBody>
        </p:sp>
        <p:sp>
          <p:nvSpPr>
            <p:cNvPr id="49" name="Oval 7"/>
            <p:cNvSpPr>
              <a:spLocks noChangeArrowheads="1"/>
            </p:cNvSpPr>
            <p:nvPr/>
          </p:nvSpPr>
          <p:spPr bwMode="auto">
            <a:xfrm>
              <a:off x="2286000" y="2590800"/>
              <a:ext cx="609600" cy="609600"/>
            </a:xfrm>
            <a:prstGeom prst="ellipse">
              <a:avLst/>
            </a:prstGeom>
            <a:solidFill>
              <a:schemeClr val="tx1"/>
            </a:solidFill>
            <a:ln w="9525">
              <a:solidFill>
                <a:schemeClr val="tx1"/>
              </a:solidFill>
              <a:round/>
              <a:headEnd/>
              <a:tailEnd/>
            </a:ln>
          </p:spPr>
          <p:txBody>
            <a:bodyPr wrap="none" anchor="ctr"/>
            <a:lstStyle/>
            <a:p>
              <a:endParaRPr lang="en-US">
                <a:latin typeface="Calibri" pitchFamily="34" charset="0"/>
              </a:endParaRPr>
            </a:p>
          </p:txBody>
        </p:sp>
      </p:grpSp>
      <p:grpSp>
        <p:nvGrpSpPr>
          <p:cNvPr id="50" name="Group 49"/>
          <p:cNvGrpSpPr/>
          <p:nvPr/>
        </p:nvGrpSpPr>
        <p:grpSpPr>
          <a:xfrm>
            <a:off x="8729134" y="3846286"/>
            <a:ext cx="1557866" cy="1335314"/>
            <a:chOff x="2286000" y="2590800"/>
            <a:chExt cx="3200400" cy="2743200"/>
          </a:xfrm>
        </p:grpSpPr>
        <p:sp>
          <p:nvSpPr>
            <p:cNvPr id="51" name="Oval 9"/>
            <p:cNvSpPr>
              <a:spLocks noChangeArrowheads="1"/>
            </p:cNvSpPr>
            <p:nvPr/>
          </p:nvSpPr>
          <p:spPr bwMode="auto">
            <a:xfrm>
              <a:off x="3581400" y="2590800"/>
              <a:ext cx="609600" cy="609600"/>
            </a:xfrm>
            <a:prstGeom prst="ellipse">
              <a:avLst/>
            </a:prstGeom>
            <a:solidFill>
              <a:schemeClr val="tx1"/>
            </a:solidFill>
            <a:ln w="9525">
              <a:solidFill>
                <a:schemeClr val="tx1"/>
              </a:solidFill>
              <a:round/>
              <a:headEnd/>
              <a:tailEnd/>
            </a:ln>
          </p:spPr>
          <p:txBody>
            <a:bodyPr wrap="none" anchor="ctr"/>
            <a:lstStyle/>
            <a:p>
              <a:endParaRPr lang="en-US">
                <a:latin typeface="Calibri" pitchFamily="34" charset="0"/>
              </a:endParaRPr>
            </a:p>
          </p:txBody>
        </p:sp>
        <p:sp>
          <p:nvSpPr>
            <p:cNvPr id="52" name="Oval 51"/>
            <p:cNvSpPr>
              <a:spLocks noChangeArrowheads="1"/>
            </p:cNvSpPr>
            <p:nvPr/>
          </p:nvSpPr>
          <p:spPr bwMode="auto">
            <a:xfrm>
              <a:off x="4876800" y="3657600"/>
              <a:ext cx="609600" cy="609600"/>
            </a:xfrm>
            <a:prstGeom prst="ellipse">
              <a:avLst/>
            </a:prstGeom>
            <a:solidFill>
              <a:schemeClr val="tx1"/>
            </a:solidFill>
            <a:ln w="9525">
              <a:solidFill>
                <a:schemeClr val="tx1"/>
              </a:solidFill>
              <a:round/>
              <a:headEnd/>
              <a:tailEnd/>
            </a:ln>
          </p:spPr>
          <p:txBody>
            <a:bodyPr wrap="none" anchor="ctr"/>
            <a:lstStyle/>
            <a:p>
              <a:endParaRPr lang="en-US">
                <a:latin typeface="Calibri" pitchFamily="34" charset="0"/>
              </a:endParaRPr>
            </a:p>
          </p:txBody>
        </p:sp>
        <p:sp>
          <p:nvSpPr>
            <p:cNvPr id="53" name="Oval 17"/>
            <p:cNvSpPr>
              <a:spLocks noChangeArrowheads="1"/>
            </p:cNvSpPr>
            <p:nvPr/>
          </p:nvSpPr>
          <p:spPr bwMode="auto">
            <a:xfrm>
              <a:off x="2286000" y="3657600"/>
              <a:ext cx="609600" cy="609600"/>
            </a:xfrm>
            <a:prstGeom prst="ellipse">
              <a:avLst/>
            </a:prstGeom>
            <a:solidFill>
              <a:schemeClr val="tx1"/>
            </a:solidFill>
            <a:ln w="9525">
              <a:solidFill>
                <a:schemeClr val="tx1"/>
              </a:solidFill>
              <a:round/>
              <a:headEnd/>
              <a:tailEnd/>
            </a:ln>
          </p:spPr>
          <p:txBody>
            <a:bodyPr wrap="none" anchor="ctr"/>
            <a:lstStyle/>
            <a:p>
              <a:endParaRPr lang="en-US">
                <a:latin typeface="Calibri" pitchFamily="34" charset="0"/>
              </a:endParaRPr>
            </a:p>
          </p:txBody>
        </p:sp>
        <p:sp>
          <p:nvSpPr>
            <p:cNvPr id="54" name="Oval 18"/>
            <p:cNvSpPr>
              <a:spLocks noChangeArrowheads="1"/>
            </p:cNvSpPr>
            <p:nvPr/>
          </p:nvSpPr>
          <p:spPr bwMode="auto">
            <a:xfrm>
              <a:off x="3581400" y="3657600"/>
              <a:ext cx="609600" cy="609600"/>
            </a:xfrm>
            <a:prstGeom prst="ellipse">
              <a:avLst/>
            </a:prstGeom>
            <a:solidFill>
              <a:schemeClr val="tx1"/>
            </a:solidFill>
            <a:ln w="9525">
              <a:solidFill>
                <a:schemeClr val="tx1"/>
              </a:solidFill>
              <a:round/>
              <a:headEnd/>
              <a:tailEnd/>
            </a:ln>
          </p:spPr>
          <p:txBody>
            <a:bodyPr wrap="none" anchor="ctr"/>
            <a:lstStyle/>
            <a:p>
              <a:endParaRPr lang="en-US">
                <a:latin typeface="Calibri" pitchFamily="34" charset="0"/>
              </a:endParaRPr>
            </a:p>
          </p:txBody>
        </p:sp>
        <p:sp>
          <p:nvSpPr>
            <p:cNvPr id="55" name="Oval 21"/>
            <p:cNvSpPr>
              <a:spLocks noChangeArrowheads="1"/>
            </p:cNvSpPr>
            <p:nvPr/>
          </p:nvSpPr>
          <p:spPr bwMode="auto">
            <a:xfrm>
              <a:off x="3581400" y="4724400"/>
              <a:ext cx="609600" cy="609600"/>
            </a:xfrm>
            <a:prstGeom prst="ellipse">
              <a:avLst/>
            </a:prstGeom>
            <a:solidFill>
              <a:schemeClr val="tx1"/>
            </a:solidFill>
            <a:ln w="9525">
              <a:solidFill>
                <a:schemeClr val="tx1"/>
              </a:solidFill>
              <a:round/>
              <a:headEnd/>
              <a:tailEnd/>
            </a:ln>
          </p:spPr>
          <p:txBody>
            <a:bodyPr wrap="none" anchor="ctr"/>
            <a:lstStyle/>
            <a:p>
              <a:endParaRPr lang="en-US">
                <a:latin typeface="Calibri" pitchFamily="34" charset="0"/>
              </a:endParaRPr>
            </a:p>
          </p:txBody>
        </p:sp>
        <p:sp>
          <p:nvSpPr>
            <p:cNvPr id="56" name="Oval 10"/>
            <p:cNvSpPr>
              <a:spLocks noChangeArrowheads="1"/>
            </p:cNvSpPr>
            <p:nvPr/>
          </p:nvSpPr>
          <p:spPr bwMode="auto">
            <a:xfrm>
              <a:off x="4876800" y="4724400"/>
              <a:ext cx="609600" cy="609600"/>
            </a:xfrm>
            <a:prstGeom prst="ellipse">
              <a:avLst/>
            </a:prstGeom>
            <a:solidFill>
              <a:schemeClr val="tx1"/>
            </a:solidFill>
            <a:ln w="9525">
              <a:solidFill>
                <a:schemeClr val="tx1"/>
              </a:solidFill>
              <a:round/>
              <a:headEnd/>
              <a:tailEnd/>
            </a:ln>
          </p:spPr>
          <p:txBody>
            <a:bodyPr wrap="none" anchor="ctr"/>
            <a:lstStyle/>
            <a:p>
              <a:endParaRPr lang="en-US">
                <a:latin typeface="Calibri" pitchFamily="34" charset="0"/>
              </a:endParaRPr>
            </a:p>
          </p:txBody>
        </p:sp>
        <p:sp>
          <p:nvSpPr>
            <p:cNvPr id="57" name="Oval 7"/>
            <p:cNvSpPr>
              <a:spLocks noChangeArrowheads="1"/>
            </p:cNvSpPr>
            <p:nvPr/>
          </p:nvSpPr>
          <p:spPr bwMode="auto">
            <a:xfrm>
              <a:off x="2286000" y="2590800"/>
              <a:ext cx="609600" cy="609600"/>
            </a:xfrm>
            <a:prstGeom prst="ellipse">
              <a:avLst/>
            </a:prstGeom>
            <a:solidFill>
              <a:schemeClr val="tx1"/>
            </a:solidFill>
            <a:ln w="9525">
              <a:solidFill>
                <a:schemeClr val="tx1"/>
              </a:solidFill>
              <a:round/>
              <a:headEnd/>
              <a:tailEnd/>
            </a:ln>
          </p:spPr>
          <p:txBody>
            <a:bodyPr wrap="none" anchor="ctr"/>
            <a:lstStyle/>
            <a:p>
              <a:endParaRPr lang="en-US">
                <a:latin typeface="Calibri" pitchFamily="34" charset="0"/>
              </a:endParaRPr>
            </a:p>
          </p:txBody>
        </p:sp>
      </p:grpSp>
      <p:grpSp>
        <p:nvGrpSpPr>
          <p:cNvPr id="58" name="Group 57"/>
          <p:cNvGrpSpPr/>
          <p:nvPr/>
        </p:nvGrpSpPr>
        <p:grpSpPr>
          <a:xfrm>
            <a:off x="1981200" y="3846286"/>
            <a:ext cx="1557866" cy="1335314"/>
            <a:chOff x="2286000" y="2590800"/>
            <a:chExt cx="3200400" cy="2743200"/>
          </a:xfrm>
        </p:grpSpPr>
        <p:sp>
          <p:nvSpPr>
            <p:cNvPr id="59" name="Oval 9"/>
            <p:cNvSpPr>
              <a:spLocks noChangeArrowheads="1"/>
            </p:cNvSpPr>
            <p:nvPr/>
          </p:nvSpPr>
          <p:spPr bwMode="auto">
            <a:xfrm>
              <a:off x="3581400" y="2590800"/>
              <a:ext cx="609600" cy="609600"/>
            </a:xfrm>
            <a:prstGeom prst="ellipse">
              <a:avLst/>
            </a:prstGeom>
            <a:solidFill>
              <a:schemeClr val="tx1"/>
            </a:solidFill>
            <a:ln w="9525">
              <a:solidFill>
                <a:schemeClr val="tx1"/>
              </a:solidFill>
              <a:round/>
              <a:headEnd/>
              <a:tailEnd/>
            </a:ln>
          </p:spPr>
          <p:txBody>
            <a:bodyPr wrap="none" anchor="ctr"/>
            <a:lstStyle/>
            <a:p>
              <a:endParaRPr lang="en-US">
                <a:latin typeface="Calibri" pitchFamily="34" charset="0"/>
              </a:endParaRPr>
            </a:p>
          </p:txBody>
        </p:sp>
        <p:sp>
          <p:nvSpPr>
            <p:cNvPr id="60" name="Oval 19"/>
            <p:cNvSpPr>
              <a:spLocks noChangeArrowheads="1"/>
            </p:cNvSpPr>
            <p:nvPr/>
          </p:nvSpPr>
          <p:spPr bwMode="auto">
            <a:xfrm>
              <a:off x="4876800" y="3657600"/>
              <a:ext cx="609600" cy="609600"/>
            </a:xfrm>
            <a:prstGeom prst="ellipse">
              <a:avLst/>
            </a:prstGeom>
            <a:solidFill>
              <a:schemeClr val="tx1"/>
            </a:solidFill>
            <a:ln w="9525">
              <a:solidFill>
                <a:schemeClr val="tx1"/>
              </a:solidFill>
              <a:round/>
              <a:headEnd/>
              <a:tailEnd/>
            </a:ln>
          </p:spPr>
          <p:txBody>
            <a:bodyPr wrap="none" anchor="ctr"/>
            <a:lstStyle/>
            <a:p>
              <a:endParaRPr lang="en-US">
                <a:latin typeface="Calibri" pitchFamily="34" charset="0"/>
              </a:endParaRPr>
            </a:p>
          </p:txBody>
        </p:sp>
        <p:sp>
          <p:nvSpPr>
            <p:cNvPr id="61" name="Oval 17"/>
            <p:cNvSpPr>
              <a:spLocks noChangeArrowheads="1"/>
            </p:cNvSpPr>
            <p:nvPr/>
          </p:nvSpPr>
          <p:spPr bwMode="auto">
            <a:xfrm>
              <a:off x="2286000" y="3657600"/>
              <a:ext cx="609600" cy="609600"/>
            </a:xfrm>
            <a:prstGeom prst="ellipse">
              <a:avLst/>
            </a:prstGeom>
            <a:solidFill>
              <a:schemeClr val="tx1"/>
            </a:solidFill>
            <a:ln w="9525">
              <a:solidFill>
                <a:schemeClr val="tx1"/>
              </a:solidFill>
              <a:round/>
              <a:headEnd/>
              <a:tailEnd/>
            </a:ln>
          </p:spPr>
          <p:txBody>
            <a:bodyPr wrap="none" anchor="ctr"/>
            <a:lstStyle/>
            <a:p>
              <a:endParaRPr lang="en-US">
                <a:latin typeface="Calibri" pitchFamily="34" charset="0"/>
              </a:endParaRPr>
            </a:p>
          </p:txBody>
        </p:sp>
        <p:sp>
          <p:nvSpPr>
            <p:cNvPr id="62" name="Oval 18"/>
            <p:cNvSpPr>
              <a:spLocks noChangeArrowheads="1"/>
            </p:cNvSpPr>
            <p:nvPr/>
          </p:nvSpPr>
          <p:spPr bwMode="auto">
            <a:xfrm>
              <a:off x="3581400" y="3657600"/>
              <a:ext cx="609600" cy="609600"/>
            </a:xfrm>
            <a:prstGeom prst="ellipse">
              <a:avLst/>
            </a:prstGeom>
            <a:solidFill>
              <a:schemeClr val="tx1"/>
            </a:solidFill>
            <a:ln w="9525">
              <a:solidFill>
                <a:schemeClr val="tx1"/>
              </a:solidFill>
              <a:round/>
              <a:headEnd/>
              <a:tailEnd/>
            </a:ln>
          </p:spPr>
          <p:txBody>
            <a:bodyPr wrap="none" anchor="ctr"/>
            <a:lstStyle/>
            <a:p>
              <a:endParaRPr lang="en-US">
                <a:latin typeface="Calibri" pitchFamily="34" charset="0"/>
              </a:endParaRPr>
            </a:p>
          </p:txBody>
        </p:sp>
        <p:sp>
          <p:nvSpPr>
            <p:cNvPr id="63" name="Oval 21"/>
            <p:cNvSpPr>
              <a:spLocks noChangeArrowheads="1"/>
            </p:cNvSpPr>
            <p:nvPr/>
          </p:nvSpPr>
          <p:spPr bwMode="auto">
            <a:xfrm>
              <a:off x="3581400" y="4724400"/>
              <a:ext cx="609600" cy="609600"/>
            </a:xfrm>
            <a:prstGeom prst="ellipse">
              <a:avLst/>
            </a:prstGeom>
            <a:solidFill>
              <a:schemeClr val="tx1"/>
            </a:solidFill>
            <a:ln w="9525">
              <a:solidFill>
                <a:schemeClr val="tx1"/>
              </a:solidFill>
              <a:round/>
              <a:headEnd/>
              <a:tailEnd/>
            </a:ln>
          </p:spPr>
          <p:txBody>
            <a:bodyPr wrap="none" anchor="ctr"/>
            <a:lstStyle/>
            <a:p>
              <a:endParaRPr lang="en-US">
                <a:latin typeface="Calibri" pitchFamily="34" charset="0"/>
              </a:endParaRPr>
            </a:p>
          </p:txBody>
        </p:sp>
        <p:sp>
          <p:nvSpPr>
            <p:cNvPr id="64" name="Oval 10"/>
            <p:cNvSpPr>
              <a:spLocks noChangeArrowheads="1"/>
            </p:cNvSpPr>
            <p:nvPr/>
          </p:nvSpPr>
          <p:spPr bwMode="auto">
            <a:xfrm>
              <a:off x="4876800" y="4724400"/>
              <a:ext cx="609600" cy="609600"/>
            </a:xfrm>
            <a:prstGeom prst="ellipse">
              <a:avLst/>
            </a:prstGeom>
            <a:solidFill>
              <a:schemeClr val="tx1"/>
            </a:solidFill>
            <a:ln w="9525">
              <a:solidFill>
                <a:schemeClr val="tx1"/>
              </a:solidFill>
              <a:round/>
              <a:headEnd/>
              <a:tailEnd/>
            </a:ln>
          </p:spPr>
          <p:txBody>
            <a:bodyPr wrap="none" anchor="ctr"/>
            <a:lstStyle/>
            <a:p>
              <a:endParaRPr lang="en-US">
                <a:latin typeface="Calibri" pitchFamily="34" charset="0"/>
              </a:endParaRPr>
            </a:p>
          </p:txBody>
        </p:sp>
        <p:sp>
          <p:nvSpPr>
            <p:cNvPr id="65" name="Oval 7"/>
            <p:cNvSpPr>
              <a:spLocks noChangeArrowheads="1"/>
            </p:cNvSpPr>
            <p:nvPr/>
          </p:nvSpPr>
          <p:spPr bwMode="auto">
            <a:xfrm>
              <a:off x="2286000" y="2590800"/>
              <a:ext cx="609600" cy="609600"/>
            </a:xfrm>
            <a:prstGeom prst="ellipse">
              <a:avLst/>
            </a:prstGeom>
            <a:solidFill>
              <a:schemeClr val="tx1"/>
            </a:solidFill>
            <a:ln w="9525">
              <a:solidFill>
                <a:schemeClr val="tx1"/>
              </a:solidFill>
              <a:round/>
              <a:headEnd/>
              <a:tailEnd/>
            </a:ln>
          </p:spPr>
          <p:txBody>
            <a:bodyPr wrap="none" anchor="ctr"/>
            <a:lstStyle/>
            <a:p>
              <a:endParaRPr lang="en-US">
                <a:latin typeface="Calibri" pitchFamily="34" charset="0"/>
              </a:endParaRPr>
            </a:p>
          </p:txBody>
        </p:sp>
      </p:grpSp>
      <p:sp>
        <p:nvSpPr>
          <p:cNvPr id="2" name="Rounded Rectangle 1"/>
          <p:cNvSpPr/>
          <p:nvPr/>
        </p:nvSpPr>
        <p:spPr>
          <a:xfrm>
            <a:off x="8686801" y="568713"/>
            <a:ext cx="1050265" cy="990039"/>
          </a:xfrm>
          <a:prstGeom prst="round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1" name="Rounded Rectangle 90"/>
          <p:cNvSpPr/>
          <p:nvPr/>
        </p:nvSpPr>
        <p:spPr>
          <a:xfrm>
            <a:off x="1905000" y="1121508"/>
            <a:ext cx="1676400" cy="381000"/>
          </a:xfrm>
          <a:prstGeom prst="round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2" name="Rounded Rectangle 91"/>
          <p:cNvSpPr/>
          <p:nvPr/>
        </p:nvSpPr>
        <p:spPr>
          <a:xfrm>
            <a:off x="2514600" y="1640797"/>
            <a:ext cx="1066800" cy="381000"/>
          </a:xfrm>
          <a:prstGeom prst="round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p:cNvSpPr txBox="1"/>
          <p:nvPr/>
        </p:nvSpPr>
        <p:spPr>
          <a:xfrm>
            <a:off x="2209800" y="2168351"/>
            <a:ext cx="1316386" cy="369332"/>
          </a:xfrm>
          <a:prstGeom prst="rect">
            <a:avLst/>
          </a:prstGeom>
          <a:noFill/>
        </p:spPr>
        <p:txBody>
          <a:bodyPr wrap="none" rtlCol="0">
            <a:spAutoFit/>
          </a:bodyPr>
          <a:lstStyle/>
          <a:p>
            <a:r>
              <a:rPr lang="en-US" b="1" dirty="0"/>
              <a:t>2 + 3 + 2 = 7</a:t>
            </a:r>
          </a:p>
        </p:txBody>
      </p:sp>
      <p:sp>
        <p:nvSpPr>
          <p:cNvPr id="93" name="Rounded Rectangle 92"/>
          <p:cNvSpPr/>
          <p:nvPr/>
        </p:nvSpPr>
        <p:spPr>
          <a:xfrm rot="2423851">
            <a:off x="5804751" y="856212"/>
            <a:ext cx="1241583" cy="381000"/>
          </a:xfrm>
          <a:prstGeom prst="round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6" name="Rounded Rectangle 95"/>
          <p:cNvSpPr/>
          <p:nvPr/>
        </p:nvSpPr>
        <p:spPr>
          <a:xfrm rot="2423851">
            <a:off x="5060340" y="1111705"/>
            <a:ext cx="2052734" cy="381000"/>
          </a:xfrm>
          <a:prstGeom prst="round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7" name="Rounded Rectangle 96"/>
          <p:cNvSpPr/>
          <p:nvPr/>
        </p:nvSpPr>
        <p:spPr>
          <a:xfrm rot="2423851">
            <a:off x="5172496" y="1403617"/>
            <a:ext cx="1241583" cy="381000"/>
          </a:xfrm>
          <a:prstGeom prst="round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8" name="TextBox 97"/>
          <p:cNvSpPr txBox="1"/>
          <p:nvPr/>
        </p:nvSpPr>
        <p:spPr>
          <a:xfrm>
            <a:off x="5410200" y="2168351"/>
            <a:ext cx="1316386" cy="369332"/>
          </a:xfrm>
          <a:prstGeom prst="rect">
            <a:avLst/>
          </a:prstGeom>
          <a:noFill/>
        </p:spPr>
        <p:txBody>
          <a:bodyPr wrap="none" rtlCol="0">
            <a:spAutoFit/>
          </a:bodyPr>
          <a:lstStyle/>
          <a:p>
            <a:r>
              <a:rPr lang="en-US" b="1" dirty="0"/>
              <a:t>2 + 3 + 2 = 7</a:t>
            </a:r>
          </a:p>
        </p:txBody>
      </p:sp>
      <p:sp>
        <p:nvSpPr>
          <p:cNvPr id="99" name="Rounded Rectangle 98"/>
          <p:cNvSpPr/>
          <p:nvPr/>
        </p:nvSpPr>
        <p:spPr>
          <a:xfrm>
            <a:off x="1905000" y="603873"/>
            <a:ext cx="1066800" cy="381000"/>
          </a:xfrm>
          <a:prstGeom prst="round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1" name="Rounded Rectangle 100"/>
          <p:cNvSpPr/>
          <p:nvPr/>
        </p:nvSpPr>
        <p:spPr>
          <a:xfrm>
            <a:off x="9312936" y="1102113"/>
            <a:ext cx="1050265" cy="990039"/>
          </a:xfrm>
          <a:prstGeom prst="round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2" name="TextBox 101"/>
          <p:cNvSpPr txBox="1"/>
          <p:nvPr/>
        </p:nvSpPr>
        <p:spPr>
          <a:xfrm>
            <a:off x="8839200" y="2168351"/>
            <a:ext cx="1316386" cy="369332"/>
          </a:xfrm>
          <a:prstGeom prst="rect">
            <a:avLst/>
          </a:prstGeom>
          <a:noFill/>
        </p:spPr>
        <p:txBody>
          <a:bodyPr wrap="none" rtlCol="0">
            <a:spAutoFit/>
          </a:bodyPr>
          <a:lstStyle/>
          <a:p>
            <a:r>
              <a:rPr lang="en-US" b="1" dirty="0"/>
              <a:t>4 + 4 – 1 = 7</a:t>
            </a:r>
          </a:p>
        </p:txBody>
      </p:sp>
      <p:sp>
        <p:nvSpPr>
          <p:cNvPr id="105" name="Oval 9"/>
          <p:cNvSpPr>
            <a:spLocks noChangeArrowheads="1"/>
          </p:cNvSpPr>
          <p:nvPr/>
        </p:nvSpPr>
        <p:spPr bwMode="auto">
          <a:xfrm>
            <a:off x="3220107" y="3846286"/>
            <a:ext cx="296736" cy="296736"/>
          </a:xfrm>
          <a:prstGeom prst="ellipse">
            <a:avLst/>
          </a:prstGeom>
          <a:noFill/>
          <a:ln w="19050">
            <a:solidFill>
              <a:schemeClr val="tx1"/>
            </a:solidFill>
            <a:round/>
            <a:headEnd/>
            <a:tailEnd/>
          </a:ln>
        </p:spPr>
        <p:txBody>
          <a:bodyPr wrap="none" anchor="ctr"/>
          <a:lstStyle/>
          <a:p>
            <a:endParaRPr lang="en-US">
              <a:latin typeface="Calibri" pitchFamily="34" charset="0"/>
            </a:endParaRPr>
          </a:p>
        </p:txBody>
      </p:sp>
      <p:sp>
        <p:nvSpPr>
          <p:cNvPr id="106" name="Oval 9"/>
          <p:cNvSpPr>
            <a:spLocks noChangeArrowheads="1"/>
          </p:cNvSpPr>
          <p:nvPr/>
        </p:nvSpPr>
        <p:spPr bwMode="auto">
          <a:xfrm>
            <a:off x="1981200" y="4884864"/>
            <a:ext cx="296736" cy="296736"/>
          </a:xfrm>
          <a:prstGeom prst="ellipse">
            <a:avLst/>
          </a:prstGeom>
          <a:noFill/>
          <a:ln w="19050">
            <a:solidFill>
              <a:schemeClr val="tx1"/>
            </a:solidFill>
            <a:round/>
            <a:headEnd/>
            <a:tailEnd/>
          </a:ln>
        </p:spPr>
        <p:txBody>
          <a:bodyPr wrap="none" anchor="ctr"/>
          <a:lstStyle/>
          <a:p>
            <a:endParaRPr lang="en-US">
              <a:latin typeface="Calibri" pitchFamily="34" charset="0"/>
            </a:endParaRPr>
          </a:p>
        </p:txBody>
      </p:sp>
      <p:sp>
        <p:nvSpPr>
          <p:cNvPr id="107" name="TextBox 106"/>
          <p:cNvSpPr txBox="1"/>
          <p:nvPr/>
        </p:nvSpPr>
        <p:spPr>
          <a:xfrm>
            <a:off x="2209801" y="5345668"/>
            <a:ext cx="978153" cy="369332"/>
          </a:xfrm>
          <a:prstGeom prst="rect">
            <a:avLst/>
          </a:prstGeom>
          <a:noFill/>
        </p:spPr>
        <p:txBody>
          <a:bodyPr wrap="none" rtlCol="0">
            <a:spAutoFit/>
          </a:bodyPr>
          <a:lstStyle/>
          <a:p>
            <a:r>
              <a:rPr lang="en-US" b="1" dirty="0"/>
              <a:t>9 – 2 = 7</a:t>
            </a:r>
          </a:p>
        </p:txBody>
      </p:sp>
      <p:cxnSp>
        <p:nvCxnSpPr>
          <p:cNvPr id="6" name="Straight Connector 5"/>
          <p:cNvCxnSpPr>
            <a:stCxn id="45" idx="2"/>
            <a:endCxn id="44" idx="6"/>
          </p:cNvCxnSpPr>
          <p:nvPr/>
        </p:nvCxnSpPr>
        <p:spPr>
          <a:xfrm>
            <a:off x="5334000" y="4513943"/>
            <a:ext cx="1557866" cy="0"/>
          </a:xfrm>
          <a:prstGeom prst="line">
            <a:avLst/>
          </a:prstGeom>
          <a:ln w="7620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94" name="Straight Connector 93"/>
          <p:cNvCxnSpPr>
            <a:endCxn id="43" idx="0"/>
          </p:cNvCxnSpPr>
          <p:nvPr/>
        </p:nvCxnSpPr>
        <p:spPr>
          <a:xfrm flipV="1">
            <a:off x="6112933" y="3846286"/>
            <a:ext cx="0" cy="1338942"/>
          </a:xfrm>
          <a:prstGeom prst="line">
            <a:avLst/>
          </a:prstGeom>
          <a:ln w="76200">
            <a:solidFill>
              <a:srgbClr val="FF0000"/>
            </a:solidFill>
          </a:ln>
        </p:spPr>
        <p:style>
          <a:lnRef idx="1">
            <a:schemeClr val="accent1"/>
          </a:lnRef>
          <a:fillRef idx="0">
            <a:schemeClr val="accent1"/>
          </a:fillRef>
          <a:effectRef idx="0">
            <a:schemeClr val="accent1"/>
          </a:effectRef>
          <a:fontRef idx="minor">
            <a:schemeClr val="tx1"/>
          </a:fontRef>
        </p:style>
      </p:cxnSp>
      <p:sp>
        <p:nvSpPr>
          <p:cNvPr id="100" name="TextBox 99"/>
          <p:cNvSpPr txBox="1"/>
          <p:nvPr/>
        </p:nvSpPr>
        <p:spPr>
          <a:xfrm>
            <a:off x="5651248" y="5337628"/>
            <a:ext cx="978153" cy="369332"/>
          </a:xfrm>
          <a:prstGeom prst="rect">
            <a:avLst/>
          </a:prstGeom>
          <a:noFill/>
        </p:spPr>
        <p:txBody>
          <a:bodyPr wrap="none" rtlCol="0">
            <a:spAutoFit/>
          </a:bodyPr>
          <a:lstStyle/>
          <a:p>
            <a:r>
              <a:rPr lang="en-US" b="1" dirty="0"/>
              <a:t>5 + 2 = 7</a:t>
            </a:r>
          </a:p>
        </p:txBody>
      </p:sp>
      <p:grpSp>
        <p:nvGrpSpPr>
          <p:cNvPr id="34" name="Group 33"/>
          <p:cNvGrpSpPr/>
          <p:nvPr/>
        </p:nvGrpSpPr>
        <p:grpSpPr>
          <a:xfrm>
            <a:off x="8883308" y="3951112"/>
            <a:ext cx="778933" cy="704748"/>
            <a:chOff x="7353502" y="3957563"/>
            <a:chExt cx="778933" cy="704748"/>
          </a:xfrm>
        </p:grpSpPr>
        <p:cxnSp>
          <p:nvCxnSpPr>
            <p:cNvPr id="108" name="Straight Connector 107"/>
            <p:cNvCxnSpPr>
              <a:endCxn id="51" idx="6"/>
            </p:cNvCxnSpPr>
            <p:nvPr/>
          </p:nvCxnSpPr>
          <p:spPr>
            <a:xfrm>
              <a:off x="7391400" y="3994654"/>
              <a:ext cx="741035" cy="0"/>
            </a:xfrm>
            <a:prstGeom prst="line">
              <a:avLst/>
            </a:prstGeom>
            <a:ln w="7620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109" name="Straight Connector 108"/>
            <p:cNvCxnSpPr>
              <a:stCxn id="53" idx="4"/>
            </p:cNvCxnSpPr>
            <p:nvPr/>
          </p:nvCxnSpPr>
          <p:spPr>
            <a:xfrm flipV="1">
              <a:off x="7353502" y="3957563"/>
              <a:ext cx="0" cy="704748"/>
            </a:xfrm>
            <a:prstGeom prst="line">
              <a:avLst/>
            </a:prstGeom>
            <a:ln w="76200">
              <a:solidFill>
                <a:srgbClr val="FF0000"/>
              </a:solidFill>
            </a:ln>
          </p:spPr>
          <p:style>
            <a:lnRef idx="1">
              <a:schemeClr val="accent1"/>
            </a:lnRef>
            <a:fillRef idx="0">
              <a:schemeClr val="accent1"/>
            </a:fillRef>
            <a:effectRef idx="0">
              <a:schemeClr val="accent1"/>
            </a:effectRef>
            <a:fontRef idx="minor">
              <a:schemeClr val="tx1"/>
            </a:fontRef>
          </p:style>
        </p:cxnSp>
      </p:grpSp>
      <p:grpSp>
        <p:nvGrpSpPr>
          <p:cNvPr id="110" name="Group 109"/>
          <p:cNvGrpSpPr/>
          <p:nvPr/>
        </p:nvGrpSpPr>
        <p:grpSpPr>
          <a:xfrm>
            <a:off x="9515873" y="4474721"/>
            <a:ext cx="778933" cy="704748"/>
            <a:chOff x="7353502" y="2810935"/>
            <a:chExt cx="778933" cy="704748"/>
          </a:xfrm>
        </p:grpSpPr>
        <p:cxnSp>
          <p:nvCxnSpPr>
            <p:cNvPr id="111" name="Straight Connector 110"/>
            <p:cNvCxnSpPr/>
            <p:nvPr/>
          </p:nvCxnSpPr>
          <p:spPr>
            <a:xfrm>
              <a:off x="7391400" y="2848026"/>
              <a:ext cx="741035" cy="0"/>
            </a:xfrm>
            <a:prstGeom prst="line">
              <a:avLst/>
            </a:prstGeom>
            <a:ln w="7620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112" name="Straight Connector 111"/>
            <p:cNvCxnSpPr/>
            <p:nvPr/>
          </p:nvCxnSpPr>
          <p:spPr>
            <a:xfrm flipV="1">
              <a:off x="7353502" y="2810935"/>
              <a:ext cx="0" cy="704748"/>
            </a:xfrm>
            <a:prstGeom prst="line">
              <a:avLst/>
            </a:prstGeom>
            <a:ln w="76200">
              <a:solidFill>
                <a:srgbClr val="FF0000"/>
              </a:solidFill>
            </a:ln>
          </p:spPr>
          <p:style>
            <a:lnRef idx="1">
              <a:schemeClr val="accent1"/>
            </a:lnRef>
            <a:fillRef idx="0">
              <a:schemeClr val="accent1"/>
            </a:fillRef>
            <a:effectRef idx="0">
              <a:schemeClr val="accent1"/>
            </a:effectRef>
            <a:fontRef idx="minor">
              <a:schemeClr val="tx1"/>
            </a:fontRef>
          </p:style>
        </p:cxnSp>
      </p:grpSp>
      <p:sp>
        <p:nvSpPr>
          <p:cNvPr id="113" name="TextBox 112"/>
          <p:cNvSpPr txBox="1"/>
          <p:nvPr/>
        </p:nvSpPr>
        <p:spPr>
          <a:xfrm>
            <a:off x="9004047" y="5337628"/>
            <a:ext cx="1316386" cy="369332"/>
          </a:xfrm>
          <a:prstGeom prst="rect">
            <a:avLst/>
          </a:prstGeom>
          <a:noFill/>
        </p:spPr>
        <p:txBody>
          <a:bodyPr wrap="none" rtlCol="0">
            <a:spAutoFit/>
          </a:bodyPr>
          <a:lstStyle/>
          <a:p>
            <a:r>
              <a:rPr lang="en-US" b="1" dirty="0"/>
              <a:t>3 + 3 + 1 = 7</a:t>
            </a:r>
          </a:p>
        </p:txBody>
      </p:sp>
    </p:spTree>
    <p:extLst>
      <p:ext uri="{BB962C8B-B14F-4D97-AF65-F5344CB8AC3E}">
        <p14:creationId xmlns:p14="http://schemas.microsoft.com/office/powerpoint/2010/main" val="355073305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99"/>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91"/>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92"/>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4"/>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grpId="0" nodeType="clickEffect">
                                  <p:stCondLst>
                                    <p:cond delay="0"/>
                                  </p:stCondLst>
                                  <p:childTnLst>
                                    <p:set>
                                      <p:cBhvr>
                                        <p:cTn id="16" dur="1" fill="hold">
                                          <p:stCondLst>
                                            <p:cond delay="0"/>
                                          </p:stCondLst>
                                        </p:cTn>
                                        <p:tgtEl>
                                          <p:spTgt spid="97"/>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96"/>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93"/>
                                        </p:tgtEl>
                                        <p:attrNameLst>
                                          <p:attrName>style.visibility</p:attrName>
                                        </p:attrNameLst>
                                      </p:cBhvr>
                                      <p:to>
                                        <p:strVal val="visible"/>
                                      </p:to>
                                    </p:set>
                                  </p:childTnLst>
                                </p:cTn>
                              </p:par>
                              <p:par>
                                <p:cTn id="21" presetID="1" presetClass="entr" presetSubtype="0" fill="hold" grpId="0" nodeType="withEffect">
                                  <p:stCondLst>
                                    <p:cond delay="0"/>
                                  </p:stCondLst>
                                  <p:childTnLst>
                                    <p:set>
                                      <p:cBhvr>
                                        <p:cTn id="22" dur="1" fill="hold">
                                          <p:stCondLst>
                                            <p:cond delay="0"/>
                                          </p:stCondLst>
                                        </p:cTn>
                                        <p:tgtEl>
                                          <p:spTgt spid="98"/>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2"/>
                                        </p:tgtEl>
                                        <p:attrNameLst>
                                          <p:attrName>style.visibility</p:attrName>
                                        </p:attrNameLst>
                                      </p:cBhvr>
                                      <p:to>
                                        <p:strVal val="visible"/>
                                      </p:to>
                                    </p:set>
                                  </p:childTnLst>
                                </p:cTn>
                              </p:par>
                              <p:par>
                                <p:cTn id="27" presetID="1" presetClass="entr" presetSubtype="0" fill="hold" grpId="0" nodeType="withEffect">
                                  <p:stCondLst>
                                    <p:cond delay="0"/>
                                  </p:stCondLst>
                                  <p:childTnLst>
                                    <p:set>
                                      <p:cBhvr>
                                        <p:cTn id="28" dur="1" fill="hold">
                                          <p:stCondLst>
                                            <p:cond delay="0"/>
                                          </p:stCondLst>
                                        </p:cTn>
                                        <p:tgtEl>
                                          <p:spTgt spid="101"/>
                                        </p:tgtEl>
                                        <p:attrNameLst>
                                          <p:attrName>style.visibility</p:attrName>
                                        </p:attrNameLst>
                                      </p:cBhvr>
                                      <p:to>
                                        <p:strVal val="visible"/>
                                      </p:to>
                                    </p:set>
                                  </p:childTnLst>
                                </p:cTn>
                              </p:par>
                              <p:par>
                                <p:cTn id="29" presetID="1" presetClass="entr" presetSubtype="0" fill="hold" grpId="0" nodeType="withEffect">
                                  <p:stCondLst>
                                    <p:cond delay="0"/>
                                  </p:stCondLst>
                                  <p:childTnLst>
                                    <p:set>
                                      <p:cBhvr>
                                        <p:cTn id="30" dur="1" fill="hold">
                                          <p:stCondLst>
                                            <p:cond delay="0"/>
                                          </p:stCondLst>
                                        </p:cTn>
                                        <p:tgtEl>
                                          <p:spTgt spid="102"/>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105"/>
                                        </p:tgtEl>
                                        <p:attrNameLst>
                                          <p:attrName>style.visibility</p:attrName>
                                        </p:attrNameLst>
                                      </p:cBhvr>
                                      <p:to>
                                        <p:strVal val="visible"/>
                                      </p:to>
                                    </p:set>
                                  </p:childTnLst>
                                </p:cTn>
                              </p:par>
                              <p:par>
                                <p:cTn id="35" presetID="1" presetClass="entr" presetSubtype="0" fill="hold" grpId="0" nodeType="withEffect">
                                  <p:stCondLst>
                                    <p:cond delay="0"/>
                                  </p:stCondLst>
                                  <p:childTnLst>
                                    <p:set>
                                      <p:cBhvr>
                                        <p:cTn id="36" dur="1" fill="hold">
                                          <p:stCondLst>
                                            <p:cond delay="0"/>
                                          </p:stCondLst>
                                        </p:cTn>
                                        <p:tgtEl>
                                          <p:spTgt spid="106"/>
                                        </p:tgtEl>
                                        <p:attrNameLst>
                                          <p:attrName>style.visibility</p:attrName>
                                        </p:attrNameLst>
                                      </p:cBhvr>
                                      <p:to>
                                        <p:strVal val="visible"/>
                                      </p:to>
                                    </p:set>
                                  </p:childTnLst>
                                </p:cTn>
                              </p:par>
                              <p:par>
                                <p:cTn id="37" presetID="1" presetClass="entr" presetSubtype="0" fill="hold" grpId="0" nodeType="withEffect">
                                  <p:stCondLst>
                                    <p:cond delay="0"/>
                                  </p:stCondLst>
                                  <p:childTnLst>
                                    <p:set>
                                      <p:cBhvr>
                                        <p:cTn id="38" dur="1" fill="hold">
                                          <p:stCondLst>
                                            <p:cond delay="0"/>
                                          </p:stCondLst>
                                        </p:cTn>
                                        <p:tgtEl>
                                          <p:spTgt spid="9"/>
                                        </p:tgtEl>
                                        <p:attrNameLst>
                                          <p:attrName>style.visibility</p:attrName>
                                        </p:attrNameLst>
                                      </p:cBhvr>
                                      <p:to>
                                        <p:strVal val="visible"/>
                                      </p:to>
                                    </p:set>
                                  </p:childTnLst>
                                </p:cTn>
                              </p:par>
                              <p:par>
                                <p:cTn id="39" presetID="1" presetClass="entr" presetSubtype="0" fill="hold" grpId="0" nodeType="withEffect">
                                  <p:stCondLst>
                                    <p:cond delay="0"/>
                                  </p:stCondLst>
                                  <p:childTnLst>
                                    <p:set>
                                      <p:cBhvr>
                                        <p:cTn id="40" dur="1" fill="hold">
                                          <p:stCondLst>
                                            <p:cond delay="0"/>
                                          </p:stCondLst>
                                        </p:cTn>
                                        <p:tgtEl>
                                          <p:spTgt spid="107"/>
                                        </p:tgtEl>
                                        <p:attrNameLst>
                                          <p:attrName>style.visibility</p:attrName>
                                        </p:attrNameLst>
                                      </p:cBhvr>
                                      <p:to>
                                        <p:strVal val="visible"/>
                                      </p:to>
                                    </p:set>
                                  </p:childTnLst>
                                </p:cTn>
                              </p:par>
                            </p:childTnLst>
                          </p:cTn>
                        </p:par>
                      </p:childTnLst>
                    </p:cTn>
                  </p:par>
                  <p:par>
                    <p:cTn id="41" fill="hold">
                      <p:stCondLst>
                        <p:cond delay="indefinite"/>
                      </p:stCondLst>
                      <p:childTnLst>
                        <p:par>
                          <p:cTn id="42" fill="hold">
                            <p:stCondLst>
                              <p:cond delay="0"/>
                            </p:stCondLst>
                            <p:childTnLst>
                              <p:par>
                                <p:cTn id="43" presetID="1" presetClass="entr" presetSubtype="0" fill="hold" nodeType="clickEffect">
                                  <p:stCondLst>
                                    <p:cond delay="0"/>
                                  </p:stCondLst>
                                  <p:childTnLst>
                                    <p:set>
                                      <p:cBhvr>
                                        <p:cTn id="44" dur="1" fill="hold">
                                          <p:stCondLst>
                                            <p:cond delay="0"/>
                                          </p:stCondLst>
                                        </p:cTn>
                                        <p:tgtEl>
                                          <p:spTgt spid="6"/>
                                        </p:tgtEl>
                                        <p:attrNameLst>
                                          <p:attrName>style.visibility</p:attrName>
                                        </p:attrNameLst>
                                      </p:cBhvr>
                                      <p:to>
                                        <p:strVal val="visible"/>
                                      </p:to>
                                    </p:set>
                                  </p:childTnLst>
                                </p:cTn>
                              </p:par>
                              <p:par>
                                <p:cTn id="45" presetID="1" presetClass="entr" presetSubtype="0" fill="hold" nodeType="withEffect">
                                  <p:stCondLst>
                                    <p:cond delay="0"/>
                                  </p:stCondLst>
                                  <p:childTnLst>
                                    <p:set>
                                      <p:cBhvr>
                                        <p:cTn id="46" dur="1" fill="hold">
                                          <p:stCondLst>
                                            <p:cond delay="0"/>
                                          </p:stCondLst>
                                        </p:cTn>
                                        <p:tgtEl>
                                          <p:spTgt spid="94"/>
                                        </p:tgtEl>
                                        <p:attrNameLst>
                                          <p:attrName>style.visibility</p:attrName>
                                        </p:attrNameLst>
                                      </p:cBhvr>
                                      <p:to>
                                        <p:strVal val="visible"/>
                                      </p:to>
                                    </p:set>
                                  </p:childTnLst>
                                </p:cTn>
                              </p:par>
                              <p:par>
                                <p:cTn id="47" presetID="1" presetClass="entr" presetSubtype="0" fill="hold" grpId="0" nodeType="withEffect">
                                  <p:stCondLst>
                                    <p:cond delay="0"/>
                                  </p:stCondLst>
                                  <p:childTnLst>
                                    <p:set>
                                      <p:cBhvr>
                                        <p:cTn id="48" dur="1" fill="hold">
                                          <p:stCondLst>
                                            <p:cond delay="0"/>
                                          </p:stCondLst>
                                        </p:cTn>
                                        <p:tgtEl>
                                          <p:spTgt spid="100"/>
                                        </p:tgtEl>
                                        <p:attrNameLst>
                                          <p:attrName>style.visibility</p:attrName>
                                        </p:attrNameLst>
                                      </p:cBhvr>
                                      <p:to>
                                        <p:strVal val="visible"/>
                                      </p:to>
                                    </p:set>
                                  </p:childTnLst>
                                </p:cTn>
                              </p:par>
                            </p:childTnLst>
                          </p:cTn>
                        </p:par>
                      </p:childTnLst>
                    </p:cTn>
                  </p:par>
                  <p:par>
                    <p:cTn id="49" fill="hold">
                      <p:stCondLst>
                        <p:cond delay="indefinite"/>
                      </p:stCondLst>
                      <p:childTnLst>
                        <p:par>
                          <p:cTn id="50" fill="hold">
                            <p:stCondLst>
                              <p:cond delay="0"/>
                            </p:stCondLst>
                            <p:childTnLst>
                              <p:par>
                                <p:cTn id="51" presetID="1" presetClass="entr" presetSubtype="0" fill="hold" nodeType="clickEffect">
                                  <p:stCondLst>
                                    <p:cond delay="0"/>
                                  </p:stCondLst>
                                  <p:childTnLst>
                                    <p:set>
                                      <p:cBhvr>
                                        <p:cTn id="52" dur="1" fill="hold">
                                          <p:stCondLst>
                                            <p:cond delay="0"/>
                                          </p:stCondLst>
                                        </p:cTn>
                                        <p:tgtEl>
                                          <p:spTgt spid="34"/>
                                        </p:tgtEl>
                                        <p:attrNameLst>
                                          <p:attrName>style.visibility</p:attrName>
                                        </p:attrNameLst>
                                      </p:cBhvr>
                                      <p:to>
                                        <p:strVal val="visible"/>
                                      </p:to>
                                    </p:set>
                                  </p:childTnLst>
                                </p:cTn>
                              </p:par>
                              <p:par>
                                <p:cTn id="53" presetID="1" presetClass="entr" presetSubtype="0" fill="hold" nodeType="withEffect">
                                  <p:stCondLst>
                                    <p:cond delay="0"/>
                                  </p:stCondLst>
                                  <p:childTnLst>
                                    <p:set>
                                      <p:cBhvr>
                                        <p:cTn id="54" dur="1" fill="hold">
                                          <p:stCondLst>
                                            <p:cond delay="0"/>
                                          </p:stCondLst>
                                        </p:cTn>
                                        <p:tgtEl>
                                          <p:spTgt spid="110"/>
                                        </p:tgtEl>
                                        <p:attrNameLst>
                                          <p:attrName>style.visibility</p:attrName>
                                        </p:attrNameLst>
                                      </p:cBhvr>
                                      <p:to>
                                        <p:strVal val="visible"/>
                                      </p:to>
                                    </p:set>
                                  </p:childTnLst>
                                </p:cTn>
                              </p:par>
                              <p:par>
                                <p:cTn id="55" presetID="1" presetClass="entr" presetSubtype="0" fill="hold" grpId="0" nodeType="withEffect">
                                  <p:stCondLst>
                                    <p:cond delay="0"/>
                                  </p:stCondLst>
                                  <p:childTnLst>
                                    <p:set>
                                      <p:cBhvr>
                                        <p:cTn id="56" dur="1" fill="hold">
                                          <p:stCondLst>
                                            <p:cond delay="0"/>
                                          </p:stCondLst>
                                        </p:cTn>
                                        <p:tgtEl>
                                          <p:spTgt spid="11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 grpId="0" animBg="1"/>
      <p:bldP spid="91" grpId="0" animBg="1"/>
      <p:bldP spid="92" grpId="0" animBg="1"/>
      <p:bldP spid="4" grpId="0"/>
      <p:bldP spid="93" grpId="0" animBg="1"/>
      <p:bldP spid="96" grpId="0" animBg="1"/>
      <p:bldP spid="97" grpId="0" animBg="1"/>
      <p:bldP spid="98" grpId="0"/>
      <p:bldP spid="99" grpId="0" animBg="1"/>
      <p:bldP spid="101" grpId="0" animBg="1"/>
      <p:bldP spid="102" grpId="0"/>
      <p:bldP spid="105" grpId="0" animBg="1"/>
      <p:bldP spid="106" grpId="0" animBg="1"/>
      <p:bldP spid="107" grpId="0"/>
      <p:bldP spid="100" grpId="0"/>
      <p:bldP spid="113" grpId="0"/>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981200" y="2286000"/>
            <a:ext cx="8229600" cy="1143000"/>
          </a:xfrm>
        </p:spPr>
        <p:txBody>
          <a:bodyPr>
            <a:noAutofit/>
          </a:bodyPr>
          <a:lstStyle/>
          <a:p>
            <a:r>
              <a:rPr lang="en-US" sz="3200" b="1" dirty="0"/>
              <a:t>Now I’ll show you a large copy of your pattern.</a:t>
            </a:r>
            <a:br>
              <a:rPr lang="en-US" sz="3200" b="1" dirty="0"/>
            </a:br>
            <a:r>
              <a:rPr lang="en-US" sz="3200" b="1" dirty="0"/>
              <a:t/>
            </a:r>
            <a:br>
              <a:rPr lang="en-US" sz="3200" b="1" dirty="0"/>
            </a:br>
            <a:r>
              <a:rPr lang="en-US" sz="3200" b="1" dirty="0"/>
              <a:t>Then I’ll show you several smaller copies so you can find as many ways as possible of showing different ways of seeing the total.</a:t>
            </a:r>
            <a:br>
              <a:rPr lang="en-US" sz="3200" b="1" dirty="0"/>
            </a:br>
            <a:r>
              <a:rPr lang="en-US" sz="3200" b="1" dirty="0"/>
              <a:t/>
            </a:r>
            <a:br>
              <a:rPr lang="en-US" sz="3200" b="1" dirty="0"/>
            </a:br>
            <a:r>
              <a:rPr lang="en-US" sz="3200" b="1" dirty="0"/>
              <a:t>Here it is!</a:t>
            </a:r>
          </a:p>
        </p:txBody>
      </p:sp>
      <p:sp>
        <p:nvSpPr>
          <p:cNvPr id="4" name="TextBox 3"/>
          <p:cNvSpPr txBox="1"/>
          <p:nvPr/>
        </p:nvSpPr>
        <p:spPr>
          <a:xfrm>
            <a:off x="8824226" y="6581002"/>
            <a:ext cx="1843774" cy="276999"/>
          </a:xfrm>
          <a:prstGeom prst="rect">
            <a:avLst/>
          </a:prstGeom>
          <a:noFill/>
        </p:spPr>
        <p:txBody>
          <a:bodyPr wrap="none" rtlCol="0">
            <a:spAutoFit/>
          </a:bodyPr>
          <a:lstStyle/>
          <a:p>
            <a:pPr algn="r"/>
            <a:r>
              <a:rPr lang="en-US" sz="1200" b="1" dirty="0">
                <a:solidFill>
                  <a:schemeClr val="tx1">
                    <a:lumMod val="75000"/>
                    <a:lumOff val="25000"/>
                  </a:schemeClr>
                </a:solidFill>
                <a:hlinkClick r:id="rId2"/>
              </a:rPr>
              <a:t>www.stevewyborney.com</a:t>
            </a:r>
            <a:endParaRPr lang="en-US" sz="1200" b="1" dirty="0">
              <a:solidFill>
                <a:schemeClr val="tx1">
                  <a:lumMod val="75000"/>
                  <a:lumOff val="25000"/>
                </a:schemeClr>
              </a:solidFill>
            </a:endParaRPr>
          </a:p>
        </p:txBody>
      </p:sp>
    </p:spTree>
    <p:extLst>
      <p:ext uri="{BB962C8B-B14F-4D97-AF65-F5344CB8AC3E}">
        <p14:creationId xmlns:p14="http://schemas.microsoft.com/office/powerpoint/2010/main" val="147516983"/>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Oval 2"/>
          <p:cNvSpPr>
            <a:spLocks noChangeArrowheads="1"/>
          </p:cNvSpPr>
          <p:nvPr/>
        </p:nvSpPr>
        <p:spPr bwMode="auto">
          <a:xfrm>
            <a:off x="5791200" y="838200"/>
            <a:ext cx="609600" cy="609600"/>
          </a:xfrm>
          <a:prstGeom prst="ellipse">
            <a:avLst/>
          </a:prstGeom>
          <a:solidFill>
            <a:schemeClr val="tx1"/>
          </a:solidFill>
          <a:ln w="9525">
            <a:solidFill>
              <a:schemeClr val="tx1"/>
            </a:solidFill>
            <a:round/>
            <a:headEnd/>
            <a:tailEnd/>
          </a:ln>
        </p:spPr>
        <p:txBody>
          <a:bodyPr wrap="none" anchor="ctr"/>
          <a:lstStyle/>
          <a:p>
            <a:endParaRPr lang="en-US">
              <a:latin typeface="Calibri" pitchFamily="34" charset="0"/>
            </a:endParaRPr>
          </a:p>
        </p:txBody>
      </p:sp>
      <p:sp>
        <p:nvSpPr>
          <p:cNvPr id="12" name="Oval 2"/>
          <p:cNvSpPr>
            <a:spLocks noChangeArrowheads="1"/>
          </p:cNvSpPr>
          <p:nvPr/>
        </p:nvSpPr>
        <p:spPr bwMode="auto">
          <a:xfrm>
            <a:off x="4267200" y="2362200"/>
            <a:ext cx="609600" cy="609600"/>
          </a:xfrm>
          <a:prstGeom prst="ellipse">
            <a:avLst/>
          </a:prstGeom>
          <a:solidFill>
            <a:schemeClr val="tx1"/>
          </a:solidFill>
          <a:ln w="9525">
            <a:solidFill>
              <a:schemeClr val="tx1"/>
            </a:solidFill>
            <a:round/>
            <a:headEnd/>
            <a:tailEnd/>
          </a:ln>
        </p:spPr>
        <p:txBody>
          <a:bodyPr wrap="none" anchor="ctr"/>
          <a:lstStyle/>
          <a:p>
            <a:endParaRPr lang="en-US">
              <a:latin typeface="Calibri" pitchFamily="34" charset="0"/>
            </a:endParaRPr>
          </a:p>
        </p:txBody>
      </p:sp>
      <p:sp>
        <p:nvSpPr>
          <p:cNvPr id="13" name="Oval 2"/>
          <p:cNvSpPr>
            <a:spLocks noChangeArrowheads="1"/>
          </p:cNvSpPr>
          <p:nvPr/>
        </p:nvSpPr>
        <p:spPr bwMode="auto">
          <a:xfrm>
            <a:off x="5791200" y="2362200"/>
            <a:ext cx="609600" cy="609600"/>
          </a:xfrm>
          <a:prstGeom prst="ellipse">
            <a:avLst/>
          </a:prstGeom>
          <a:solidFill>
            <a:schemeClr val="tx1"/>
          </a:solidFill>
          <a:ln w="9525">
            <a:solidFill>
              <a:schemeClr val="tx1"/>
            </a:solidFill>
            <a:round/>
            <a:headEnd/>
            <a:tailEnd/>
          </a:ln>
        </p:spPr>
        <p:txBody>
          <a:bodyPr wrap="none" anchor="ctr"/>
          <a:lstStyle/>
          <a:p>
            <a:endParaRPr lang="en-US">
              <a:latin typeface="Calibri" pitchFamily="34" charset="0"/>
            </a:endParaRPr>
          </a:p>
        </p:txBody>
      </p:sp>
      <p:sp>
        <p:nvSpPr>
          <p:cNvPr id="14" name="Oval 2"/>
          <p:cNvSpPr>
            <a:spLocks noChangeArrowheads="1"/>
          </p:cNvSpPr>
          <p:nvPr/>
        </p:nvSpPr>
        <p:spPr bwMode="auto">
          <a:xfrm>
            <a:off x="7315200" y="2362200"/>
            <a:ext cx="609600" cy="609600"/>
          </a:xfrm>
          <a:prstGeom prst="ellipse">
            <a:avLst/>
          </a:prstGeom>
          <a:solidFill>
            <a:schemeClr val="tx1"/>
          </a:solidFill>
          <a:ln w="9525">
            <a:solidFill>
              <a:schemeClr val="tx1"/>
            </a:solidFill>
            <a:round/>
            <a:headEnd/>
            <a:tailEnd/>
          </a:ln>
        </p:spPr>
        <p:txBody>
          <a:bodyPr wrap="none" anchor="ctr"/>
          <a:lstStyle/>
          <a:p>
            <a:endParaRPr lang="en-US">
              <a:latin typeface="Calibri" pitchFamily="34" charset="0"/>
            </a:endParaRPr>
          </a:p>
        </p:txBody>
      </p:sp>
      <p:sp>
        <p:nvSpPr>
          <p:cNvPr id="22" name="Oval 2"/>
          <p:cNvSpPr>
            <a:spLocks noChangeArrowheads="1"/>
          </p:cNvSpPr>
          <p:nvPr/>
        </p:nvSpPr>
        <p:spPr bwMode="auto">
          <a:xfrm>
            <a:off x="2743200" y="3886200"/>
            <a:ext cx="609600" cy="609600"/>
          </a:xfrm>
          <a:prstGeom prst="ellipse">
            <a:avLst/>
          </a:prstGeom>
          <a:solidFill>
            <a:schemeClr val="tx1"/>
          </a:solidFill>
          <a:ln w="9525">
            <a:solidFill>
              <a:schemeClr val="tx1"/>
            </a:solidFill>
            <a:round/>
            <a:headEnd/>
            <a:tailEnd/>
          </a:ln>
        </p:spPr>
        <p:txBody>
          <a:bodyPr wrap="none" anchor="ctr"/>
          <a:lstStyle/>
          <a:p>
            <a:endParaRPr lang="en-US">
              <a:latin typeface="Calibri" pitchFamily="34" charset="0"/>
            </a:endParaRPr>
          </a:p>
        </p:txBody>
      </p:sp>
      <p:sp>
        <p:nvSpPr>
          <p:cNvPr id="23" name="Oval 2"/>
          <p:cNvSpPr>
            <a:spLocks noChangeArrowheads="1"/>
          </p:cNvSpPr>
          <p:nvPr/>
        </p:nvSpPr>
        <p:spPr bwMode="auto">
          <a:xfrm>
            <a:off x="4267200" y="3886200"/>
            <a:ext cx="609600" cy="609600"/>
          </a:xfrm>
          <a:prstGeom prst="ellipse">
            <a:avLst/>
          </a:prstGeom>
          <a:solidFill>
            <a:schemeClr val="tx1"/>
          </a:solidFill>
          <a:ln w="9525">
            <a:solidFill>
              <a:schemeClr val="tx1"/>
            </a:solidFill>
            <a:round/>
            <a:headEnd/>
            <a:tailEnd/>
          </a:ln>
        </p:spPr>
        <p:txBody>
          <a:bodyPr wrap="none" anchor="ctr"/>
          <a:lstStyle/>
          <a:p>
            <a:endParaRPr lang="en-US">
              <a:latin typeface="Calibri" pitchFamily="34" charset="0"/>
            </a:endParaRPr>
          </a:p>
        </p:txBody>
      </p:sp>
      <p:sp>
        <p:nvSpPr>
          <p:cNvPr id="24" name="Oval 2"/>
          <p:cNvSpPr>
            <a:spLocks noChangeArrowheads="1"/>
          </p:cNvSpPr>
          <p:nvPr/>
        </p:nvSpPr>
        <p:spPr bwMode="auto">
          <a:xfrm>
            <a:off x="5791200" y="3886200"/>
            <a:ext cx="609600" cy="609600"/>
          </a:xfrm>
          <a:prstGeom prst="ellipse">
            <a:avLst/>
          </a:prstGeom>
          <a:solidFill>
            <a:schemeClr val="tx1"/>
          </a:solidFill>
          <a:ln w="9525">
            <a:solidFill>
              <a:schemeClr val="tx1"/>
            </a:solidFill>
            <a:round/>
            <a:headEnd/>
            <a:tailEnd/>
          </a:ln>
        </p:spPr>
        <p:txBody>
          <a:bodyPr wrap="none" anchor="ctr"/>
          <a:lstStyle/>
          <a:p>
            <a:endParaRPr lang="en-US">
              <a:latin typeface="Calibri" pitchFamily="34" charset="0"/>
            </a:endParaRPr>
          </a:p>
        </p:txBody>
      </p:sp>
      <p:sp>
        <p:nvSpPr>
          <p:cNvPr id="25" name="Oval 2"/>
          <p:cNvSpPr>
            <a:spLocks noChangeArrowheads="1"/>
          </p:cNvSpPr>
          <p:nvPr/>
        </p:nvSpPr>
        <p:spPr bwMode="auto">
          <a:xfrm>
            <a:off x="7315200" y="3886200"/>
            <a:ext cx="609600" cy="609600"/>
          </a:xfrm>
          <a:prstGeom prst="ellipse">
            <a:avLst/>
          </a:prstGeom>
          <a:solidFill>
            <a:schemeClr val="tx1"/>
          </a:solidFill>
          <a:ln w="9525">
            <a:solidFill>
              <a:schemeClr val="tx1"/>
            </a:solidFill>
            <a:round/>
            <a:headEnd/>
            <a:tailEnd/>
          </a:ln>
        </p:spPr>
        <p:txBody>
          <a:bodyPr wrap="none" anchor="ctr"/>
          <a:lstStyle/>
          <a:p>
            <a:endParaRPr lang="en-US">
              <a:latin typeface="Calibri" pitchFamily="34" charset="0"/>
            </a:endParaRPr>
          </a:p>
        </p:txBody>
      </p:sp>
      <p:sp>
        <p:nvSpPr>
          <p:cNvPr id="26" name="Oval 2"/>
          <p:cNvSpPr>
            <a:spLocks noChangeArrowheads="1"/>
          </p:cNvSpPr>
          <p:nvPr/>
        </p:nvSpPr>
        <p:spPr bwMode="auto">
          <a:xfrm>
            <a:off x="8839200" y="3886200"/>
            <a:ext cx="609600" cy="609600"/>
          </a:xfrm>
          <a:prstGeom prst="ellipse">
            <a:avLst/>
          </a:prstGeom>
          <a:solidFill>
            <a:schemeClr val="tx1"/>
          </a:solidFill>
          <a:ln w="9525">
            <a:solidFill>
              <a:schemeClr val="tx1"/>
            </a:solidFill>
            <a:round/>
            <a:headEnd/>
            <a:tailEnd/>
          </a:ln>
        </p:spPr>
        <p:txBody>
          <a:bodyPr wrap="none" anchor="ctr"/>
          <a:lstStyle/>
          <a:p>
            <a:endParaRPr lang="en-US">
              <a:latin typeface="Calibri" pitchFamily="34" charset="0"/>
            </a:endParaRPr>
          </a:p>
        </p:txBody>
      </p:sp>
      <p:sp>
        <p:nvSpPr>
          <p:cNvPr id="27" name="Oval 2"/>
          <p:cNvSpPr>
            <a:spLocks noChangeArrowheads="1"/>
          </p:cNvSpPr>
          <p:nvPr/>
        </p:nvSpPr>
        <p:spPr bwMode="auto">
          <a:xfrm>
            <a:off x="2743200" y="3886200"/>
            <a:ext cx="609600" cy="609600"/>
          </a:xfrm>
          <a:prstGeom prst="ellipse">
            <a:avLst/>
          </a:prstGeom>
          <a:solidFill>
            <a:schemeClr val="tx1"/>
          </a:solidFill>
          <a:ln w="9525">
            <a:solidFill>
              <a:schemeClr val="tx1"/>
            </a:solidFill>
            <a:round/>
            <a:headEnd/>
            <a:tailEnd/>
          </a:ln>
        </p:spPr>
        <p:txBody>
          <a:bodyPr wrap="none" anchor="ctr"/>
          <a:lstStyle/>
          <a:p>
            <a:endParaRPr lang="en-US">
              <a:latin typeface="Calibri" pitchFamily="34" charset="0"/>
            </a:endParaRPr>
          </a:p>
        </p:txBody>
      </p:sp>
      <p:sp>
        <p:nvSpPr>
          <p:cNvPr id="15" name="TextBox 14"/>
          <p:cNvSpPr txBox="1"/>
          <p:nvPr/>
        </p:nvSpPr>
        <p:spPr>
          <a:xfrm>
            <a:off x="8824226" y="6581002"/>
            <a:ext cx="1843774" cy="276999"/>
          </a:xfrm>
          <a:prstGeom prst="rect">
            <a:avLst/>
          </a:prstGeom>
          <a:noFill/>
        </p:spPr>
        <p:txBody>
          <a:bodyPr wrap="none" rtlCol="0">
            <a:spAutoFit/>
          </a:bodyPr>
          <a:lstStyle/>
          <a:p>
            <a:pPr algn="r"/>
            <a:r>
              <a:rPr lang="en-US" sz="1200" b="1" dirty="0">
                <a:solidFill>
                  <a:schemeClr val="tx1">
                    <a:lumMod val="75000"/>
                    <a:lumOff val="25000"/>
                  </a:schemeClr>
                </a:solidFill>
                <a:hlinkClick r:id="rId2"/>
              </a:rPr>
              <a:t>www.stevewyborney.com</a:t>
            </a:r>
            <a:endParaRPr lang="en-US" sz="1200" b="1" dirty="0">
              <a:solidFill>
                <a:schemeClr val="tx1">
                  <a:lumMod val="75000"/>
                  <a:lumOff val="25000"/>
                </a:schemeClr>
              </a:solidFill>
            </a:endParaRPr>
          </a:p>
        </p:txBody>
      </p:sp>
    </p:spTree>
    <p:extLst>
      <p:ext uri="{BB962C8B-B14F-4D97-AF65-F5344CB8AC3E}">
        <p14:creationId xmlns:p14="http://schemas.microsoft.com/office/powerpoint/2010/main" val="3884674167"/>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smtClean="0"/>
              <a:t>Reception – use of fingers…</a:t>
            </a:r>
            <a:endParaRPr lang="en-GB" dirty="0"/>
          </a:p>
        </p:txBody>
      </p:sp>
      <p:sp>
        <p:nvSpPr>
          <p:cNvPr id="3" name="Rectangle 2"/>
          <p:cNvSpPr/>
          <p:nvPr/>
        </p:nvSpPr>
        <p:spPr>
          <a:xfrm>
            <a:off x="4917728" y="1690688"/>
            <a:ext cx="1989647" cy="4508927"/>
          </a:xfrm>
          <a:prstGeom prst="rect">
            <a:avLst/>
          </a:prstGeom>
        </p:spPr>
        <p:txBody>
          <a:bodyPr wrap="none">
            <a:spAutoFit/>
          </a:bodyPr>
          <a:lstStyle/>
          <a:p>
            <a:r>
              <a:rPr lang="en-GB" sz="28700" dirty="0">
                <a:solidFill>
                  <a:prstClr val="black"/>
                </a:solidFill>
                <a:latin typeface="British Script" panose="02000803000000090003" pitchFamily="50" charset="0"/>
              </a:rPr>
              <a:t>6</a:t>
            </a:r>
            <a:endParaRPr lang="en-GB" sz="4000" dirty="0"/>
          </a:p>
        </p:txBody>
      </p:sp>
    </p:spTree>
    <p:extLst>
      <p:ext uri="{BB962C8B-B14F-4D97-AF65-F5344CB8AC3E}">
        <p14:creationId xmlns:p14="http://schemas.microsoft.com/office/powerpoint/2010/main" val="3193269144"/>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https://lh7-us.googleusercontent.com/UlNFRyHFuF8H6-txQKR1iLOKRm4vida9V43G3jF-nxQBp326BHXck3grMpvhl8l3i9K193LiSzPXZzrMqA8gBzNIp7VlWo1Xvq19BF4Tyx0se460ZXoWlCqFFgxTZPxiLHtjYz6prACoKvcFh_n2Vw=s2048"/>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84162" y="801688"/>
            <a:ext cx="2428875" cy="2428875"/>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2" descr="Premium Photo | Number 6 on clean dice. top view."/>
          <p:cNvPicPr>
            <a:picLocks noChangeAspect="1" noChangeArrowheads="1"/>
          </p:cNvPicPr>
          <p:nvPr/>
        </p:nvPicPr>
        <p:blipFill rotWithShape="1">
          <a:blip r:embed="rId3">
            <a:extLst>
              <a:ext uri="{28A0092B-C50C-407E-A947-70E740481C1C}">
                <a14:useLocalDpi xmlns:a14="http://schemas.microsoft.com/office/drawing/2010/main" val="0"/>
              </a:ext>
            </a:extLst>
          </a:blip>
          <a:srcRect l="21183" t="20904" r="25213" b="19906"/>
          <a:stretch/>
        </p:blipFill>
        <p:spPr bwMode="auto">
          <a:xfrm>
            <a:off x="3200400" y="314326"/>
            <a:ext cx="1900237" cy="1600200"/>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2" descr="Hand Six Fingers Stock Illustrations – 149 Hand Six Fingers Stock  Illustrations, Vectors &amp; Clipart - Dreamstime"/>
          <p:cNvPicPr>
            <a:picLocks noChangeAspect="1" noChangeArrowheads="1"/>
          </p:cNvPicPr>
          <p:nvPr/>
        </p:nvPicPr>
        <p:blipFill rotWithShape="1">
          <a:blip r:embed="rId4">
            <a:extLst>
              <a:ext uri="{28A0092B-C50C-407E-A947-70E740481C1C}">
                <a14:useLocalDpi xmlns:a14="http://schemas.microsoft.com/office/drawing/2010/main" val="0"/>
              </a:ext>
            </a:extLst>
          </a:blip>
          <a:srcRect l="25812" r="1"/>
          <a:stretch/>
        </p:blipFill>
        <p:spPr bwMode="auto">
          <a:xfrm>
            <a:off x="7900988" y="567048"/>
            <a:ext cx="3400425" cy="2410793"/>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2" descr="Round Batch Roll White 6 Pack - Goodman Fielder Food Service"/>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69938" y="3544888"/>
            <a:ext cx="2644775" cy="2644776"/>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2" descr="6 Eggs In A Box On White Background Stock Photo, Picture and Royalty Free  Image. Image 26501269."/>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540124" y="2327375"/>
            <a:ext cx="3659188" cy="2435025"/>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2" descr="by Amazon Pink Lady Apples, 6 Pack, Medium : Amazon.co.uk: Grocery"/>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7900988" y="3349316"/>
            <a:ext cx="3887788" cy="2527062"/>
          </a:xfrm>
          <a:prstGeom prst="rect">
            <a:avLst/>
          </a:prstGeom>
          <a:noFill/>
          <a:extLst>
            <a:ext uri="{909E8E84-426E-40DD-AFC4-6F175D3DCCD1}">
              <a14:hiddenFill xmlns:a14="http://schemas.microsoft.com/office/drawing/2010/main">
                <a:solidFill>
                  <a:srgbClr val="FFFFFF"/>
                </a:solidFill>
              </a14:hiddenFill>
            </a:ext>
          </a:extLst>
        </p:spPr>
      </p:pic>
      <p:pic>
        <p:nvPicPr>
          <p:cNvPr id="10" name="Picture 2" descr="Favourites 6 Assorted Cupcakes - The Cakery Leamington - Order online now  for pickup or delivery in Leamington Spa – TheCakeryLeamington"/>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5280742" y="314326"/>
            <a:ext cx="2440141" cy="1877689"/>
          </a:xfrm>
          <a:prstGeom prst="rect">
            <a:avLst/>
          </a:prstGeom>
          <a:noFill/>
          <a:extLst>
            <a:ext uri="{909E8E84-426E-40DD-AFC4-6F175D3DCCD1}">
              <a14:hiddenFill xmlns:a14="http://schemas.microsoft.com/office/drawing/2010/main">
                <a:solidFill>
                  <a:srgbClr val="FFFFFF"/>
                </a:solidFill>
              </a14:hiddenFill>
            </a:ext>
          </a:extLst>
        </p:spPr>
      </p:pic>
      <p:pic>
        <p:nvPicPr>
          <p:cNvPr id="11" name="Picture 2" descr="Ten Frame | Math Teaching Resources | Toy Theater"/>
          <p:cNvPicPr>
            <a:picLocks noChangeAspect="1" noChangeArrowheads="1"/>
          </p:cNvPicPr>
          <p:nvPr/>
        </p:nvPicPr>
        <p:blipFill rotWithShape="1">
          <a:blip r:embed="rId9">
            <a:extLst>
              <a:ext uri="{28A0092B-C50C-407E-A947-70E740481C1C}">
                <a14:useLocalDpi xmlns:a14="http://schemas.microsoft.com/office/drawing/2010/main" val="0"/>
              </a:ext>
            </a:extLst>
          </a:blip>
          <a:srcRect t="23878" b="25374"/>
          <a:stretch/>
        </p:blipFill>
        <p:spPr bwMode="auto">
          <a:xfrm>
            <a:off x="4440237" y="5014913"/>
            <a:ext cx="2759075" cy="14001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31017440"/>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985838" y="2171699"/>
            <a:ext cx="10529888" cy="2646878"/>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6600" b="0" i="0" u="none" strike="noStrike" kern="1200" cap="none" spc="0" normalizeH="0" baseline="0" noProof="0" dirty="0" smtClean="0">
                <a:ln>
                  <a:noFill/>
                </a:ln>
                <a:solidFill>
                  <a:prstClr val="black"/>
                </a:solidFill>
                <a:effectLst/>
                <a:uLnTx/>
                <a:uFillTx/>
                <a:latin typeface="British Script" panose="02000803000000090003" pitchFamily="50" charset="0"/>
                <a:ea typeface="+mn-ea"/>
                <a:cs typeface="+mn-cs"/>
              </a:rPr>
              <a:t>6 or not 6?</a:t>
            </a:r>
            <a:endParaRPr kumimoji="0" lang="en-GB" sz="16600" b="0" i="0" u="none" strike="noStrike" kern="1200" cap="none" spc="0" normalizeH="0" baseline="0" noProof="0" dirty="0">
              <a:ln>
                <a:noFill/>
              </a:ln>
              <a:solidFill>
                <a:prstClr val="black"/>
              </a:solidFill>
              <a:effectLst/>
              <a:uLnTx/>
              <a:uFillTx/>
              <a:latin typeface="British Script" panose="02000803000000090003" pitchFamily="50" charset="0"/>
              <a:ea typeface="+mn-ea"/>
              <a:cs typeface="+mn-cs"/>
            </a:endParaRPr>
          </a:p>
        </p:txBody>
      </p:sp>
    </p:spTree>
    <p:extLst>
      <p:ext uri="{BB962C8B-B14F-4D97-AF65-F5344CB8AC3E}">
        <p14:creationId xmlns:p14="http://schemas.microsoft.com/office/powerpoint/2010/main" val="4011434714"/>
      </p:ext>
    </p:extLst>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Round Batch Roll White 6 Pack - Goodman Fielder Food Servic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41675" y="587374"/>
            <a:ext cx="4873625" cy="487362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68516090"/>
      </p:ext>
    </p:extLst>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Premium Photo | Number 6 on clean dice. top view."/>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184525" y="1438274"/>
            <a:ext cx="5230813" cy="398926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50886937"/>
      </p:ext>
    </p:extLst>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Hand Six Fingers Stock Illustrations – 149 Hand Six Fingers Stock  Illustrations, Vectors &amp; Clipart - Dreamstime"/>
          <p:cNvPicPr>
            <a:picLocks noChangeAspect="1" noChangeArrowheads="1"/>
          </p:cNvPicPr>
          <p:nvPr/>
        </p:nvPicPr>
        <p:blipFill rotWithShape="1">
          <a:blip r:embed="rId2">
            <a:extLst>
              <a:ext uri="{28A0092B-C50C-407E-A947-70E740481C1C}">
                <a14:useLocalDpi xmlns:a14="http://schemas.microsoft.com/office/drawing/2010/main" val="0"/>
              </a:ext>
            </a:extLst>
          </a:blip>
          <a:srcRect l="25812" r="1"/>
          <a:stretch/>
        </p:blipFill>
        <p:spPr bwMode="auto">
          <a:xfrm>
            <a:off x="4157663" y="1433513"/>
            <a:ext cx="5091872" cy="36099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88123420"/>
      </p:ext>
    </p:extLst>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2" descr="Five Dice. stock image. Image of isolate, dice, tool, cube - 1051139"/>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070225" y="1790210"/>
            <a:ext cx="5030788" cy="335805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61338343"/>
      </p:ext>
    </p:extLst>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6 Eggs In A Box On White Background Stock Photo, Picture and Royalty Free  Image. Image 26501269."/>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870200" y="1441449"/>
            <a:ext cx="5973763" cy="397527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07921045"/>
      </p:ext>
    </p:extLst>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8" name="Picture 4" descr="SMART Exchange - USA - Double Ten Frames"/>
          <p:cNvPicPr>
            <a:picLocks noChangeAspect="1" noChangeArrowheads="1"/>
          </p:cNvPicPr>
          <p:nvPr/>
        </p:nvPicPr>
        <p:blipFill rotWithShape="1">
          <a:blip r:embed="rId2">
            <a:extLst>
              <a:ext uri="{28A0092B-C50C-407E-A947-70E740481C1C}">
                <a14:useLocalDpi xmlns:a14="http://schemas.microsoft.com/office/drawing/2010/main" val="0"/>
              </a:ext>
            </a:extLst>
          </a:blip>
          <a:srcRect t="48598"/>
          <a:stretch/>
        </p:blipFill>
        <p:spPr bwMode="auto">
          <a:xfrm>
            <a:off x="2455862" y="1557339"/>
            <a:ext cx="7080184" cy="31940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43270758"/>
      </p:ext>
    </p:extLst>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descr="by Amazon Pink Lady Apples, 6 Pack, Medium : Amazon.co.uk: Grocery"/>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12875" y="485776"/>
            <a:ext cx="9525000" cy="61912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56537622"/>
      </p:ext>
    </p:extLst>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2" descr="Test AMH - What is AMH Testing? - Facts about AMH Testing - Austin"/>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093432" y="1624013"/>
            <a:ext cx="5229831" cy="349091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68588261"/>
      </p:ext>
    </p:extLst>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descr="Favourites 6 Assorted Cupcakes - The Cakery Leamington - Order online now  for pickup or delivery in Leamington Spa – TheCakeryLeamington"/>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317597" y="445217"/>
            <a:ext cx="7620426" cy="586391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62198533"/>
      </p:ext>
    </p:extLst>
  </p:cSld>
  <p:clrMapOvr>
    <a:masterClrMapping/>
  </p:clrMapOvr>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0" name="Picture 2" descr="Human cartoon hand showing three fingers vector image on - Caarton ..."/>
          <p:cNvPicPr>
            <a:picLocks noChangeAspect="1" noChangeArrowheads="1"/>
          </p:cNvPicPr>
          <p:nvPr/>
        </p:nvPicPr>
        <p:blipFill rotWithShape="1">
          <a:blip r:embed="rId2" cstate="print">
            <a:extLst>
              <a:ext uri="{28A0092B-C50C-407E-A947-70E740481C1C}">
                <a14:useLocalDpi xmlns:a14="http://schemas.microsoft.com/office/drawing/2010/main" val="0"/>
              </a:ext>
            </a:extLst>
          </a:blip>
          <a:srcRect b="8777"/>
          <a:stretch/>
        </p:blipFill>
        <p:spPr bwMode="auto">
          <a:xfrm>
            <a:off x="4356101" y="1448163"/>
            <a:ext cx="2473325" cy="348102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55534012"/>
      </p:ext>
    </p:extLst>
  </p:cSld>
  <p:clrMapOvr>
    <a:masterClrMapping/>
  </p:clrMapOvr>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2" descr="Ten Frame | Math Teaching Resources | Toy Theate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370263" y="557213"/>
            <a:ext cx="4959350" cy="49593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87284261"/>
      </p:ext>
    </p:extLst>
  </p:cSld>
  <p:clrMapOvr>
    <a:masterClrMapping/>
  </p:clrMapOvr>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hlinkClick r:id="rId2"/>
          </p:cNvPr>
          <p:cNvPicPr>
            <a:picLocks noChangeAspect="1"/>
          </p:cNvPicPr>
          <p:nvPr/>
        </p:nvPicPr>
        <p:blipFill>
          <a:blip r:embed="rId3"/>
          <a:stretch>
            <a:fillRect/>
          </a:stretch>
        </p:blipFill>
        <p:spPr>
          <a:xfrm>
            <a:off x="1554480" y="145178"/>
            <a:ext cx="9155784" cy="5835116"/>
          </a:xfrm>
          <a:prstGeom prst="rect">
            <a:avLst/>
          </a:prstGeom>
        </p:spPr>
      </p:pic>
      <p:sp>
        <p:nvSpPr>
          <p:cNvPr id="5" name="Rectangle 4"/>
          <p:cNvSpPr/>
          <p:nvPr/>
        </p:nvSpPr>
        <p:spPr>
          <a:xfrm>
            <a:off x="1887794" y="6358859"/>
            <a:ext cx="5430013" cy="369332"/>
          </a:xfrm>
          <a:prstGeom prst="rect">
            <a:avLst/>
          </a:prstGeom>
        </p:spPr>
        <p:txBody>
          <a:bodyPr wrap="none">
            <a:spAutoFit/>
          </a:bodyPr>
          <a:lstStyle/>
          <a:p>
            <a:r>
              <a:rPr lang="en-GB" dirty="0">
                <a:hlinkClick r:id="rId4"/>
              </a:rPr>
              <a:t>Mastering Number at KS1 and Reception (youtube.com)</a:t>
            </a:r>
            <a:endParaRPr lang="en-GB" dirty="0"/>
          </a:p>
        </p:txBody>
      </p:sp>
      <p:sp>
        <p:nvSpPr>
          <p:cNvPr id="6" name="TextBox 5"/>
          <p:cNvSpPr txBox="1"/>
          <p:nvPr/>
        </p:nvSpPr>
        <p:spPr>
          <a:xfrm>
            <a:off x="7248745" y="6381952"/>
            <a:ext cx="2478564" cy="369332"/>
          </a:xfrm>
          <a:prstGeom prst="rect">
            <a:avLst/>
          </a:prstGeom>
          <a:noFill/>
        </p:spPr>
        <p:txBody>
          <a:bodyPr wrap="none" rtlCol="0">
            <a:spAutoFit/>
          </a:bodyPr>
          <a:lstStyle/>
          <a:p>
            <a:r>
              <a:rPr lang="en-GB" dirty="0" smtClean="0"/>
              <a:t>17:25 </a:t>
            </a:r>
            <a:r>
              <a:rPr lang="en-GB" dirty="0" err="1" smtClean="0"/>
              <a:t>mins</a:t>
            </a:r>
            <a:r>
              <a:rPr lang="en-GB" dirty="0" smtClean="0"/>
              <a:t> - 20:42 </a:t>
            </a:r>
            <a:r>
              <a:rPr lang="en-GB" dirty="0" err="1" smtClean="0"/>
              <a:t>mins</a:t>
            </a:r>
            <a:r>
              <a:rPr lang="en-GB" dirty="0" smtClean="0"/>
              <a:t> </a:t>
            </a:r>
            <a:endParaRPr lang="en-GB" dirty="0"/>
          </a:p>
        </p:txBody>
      </p:sp>
      <p:sp>
        <p:nvSpPr>
          <p:cNvPr id="3" name="Rectangle 2"/>
          <p:cNvSpPr/>
          <p:nvPr/>
        </p:nvSpPr>
        <p:spPr>
          <a:xfrm>
            <a:off x="3842043" y="5989527"/>
            <a:ext cx="3406702" cy="369332"/>
          </a:xfrm>
          <a:prstGeom prst="rect">
            <a:avLst/>
          </a:prstGeom>
        </p:spPr>
        <p:txBody>
          <a:bodyPr wrap="none">
            <a:spAutoFit/>
          </a:bodyPr>
          <a:lstStyle/>
          <a:p>
            <a:r>
              <a:rPr lang="en-GB" dirty="0"/>
              <a:t>If this video does not work watch: </a:t>
            </a:r>
            <a:endParaRPr lang="en-GB" dirty="0"/>
          </a:p>
        </p:txBody>
      </p:sp>
    </p:spTree>
    <p:extLst>
      <p:ext uri="{BB962C8B-B14F-4D97-AF65-F5344CB8AC3E}">
        <p14:creationId xmlns:p14="http://schemas.microsoft.com/office/powerpoint/2010/main" val="163560942"/>
      </p:ext>
    </p:extLst>
  </p:cSld>
  <p:clrMapOvr>
    <a:masterClrMapping/>
  </p:clrMapOvr>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985654" y="891598"/>
            <a:ext cx="7128164" cy="1325563"/>
          </a:xfrm>
        </p:spPr>
        <p:txBody>
          <a:bodyPr>
            <a:noAutofit/>
          </a:bodyPr>
          <a:lstStyle/>
          <a:p>
            <a:pPr algn="ctr"/>
            <a:r>
              <a:rPr lang="en-GB" sz="7200" dirty="0" smtClean="0"/>
              <a:t>Year 1</a:t>
            </a:r>
            <a:br>
              <a:rPr lang="en-GB" sz="7200" dirty="0" smtClean="0"/>
            </a:br>
            <a:r>
              <a:rPr lang="en-GB" sz="7200" dirty="0" smtClean="0"/>
              <a:t>Use of </a:t>
            </a:r>
            <a:r>
              <a:rPr lang="en-GB" sz="7200" dirty="0" err="1" smtClean="0"/>
              <a:t>Rekenreks</a:t>
            </a:r>
            <a:r>
              <a:rPr lang="en-GB" sz="7200" dirty="0" smtClean="0"/>
              <a:t> </a:t>
            </a:r>
            <a:endParaRPr lang="en-GB" sz="7200" dirty="0"/>
          </a:p>
        </p:txBody>
      </p:sp>
      <p:pic>
        <p:nvPicPr>
          <p:cNvPr id="1026" name="Picture 2" descr="NumBots | Introducing Rekenrek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31284" y="2744210"/>
            <a:ext cx="6343650" cy="332422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11730669"/>
      </p:ext>
    </p:extLst>
  </p:cSld>
  <p:clrMapOvr>
    <a:masterClrMapping/>
  </p:clrMapOvr>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598136" y="3244334"/>
            <a:ext cx="5048626" cy="369332"/>
          </a:xfrm>
          <a:prstGeom prst="rect">
            <a:avLst/>
          </a:prstGeom>
        </p:spPr>
        <p:txBody>
          <a:bodyPr wrap="non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smtClean="0">
                <a:ln>
                  <a:noFill/>
                </a:ln>
                <a:solidFill>
                  <a:srgbClr val="585858"/>
                </a:solidFill>
                <a:effectLst/>
                <a:uLnTx/>
                <a:uFillTx/>
                <a:latin typeface="Arial"/>
                <a:ea typeface="+mn-ea"/>
                <a:cs typeface="+mn-cs"/>
                <a:hlinkClick r:id="rId2"/>
              </a:rPr>
              <a:t>https://apps.mathlearningcenter.org/number-rack/</a:t>
            </a:r>
            <a:r>
              <a:rPr kumimoji="0" lang="en-GB" sz="1800" b="0" i="0" u="none" strike="noStrike" kern="1200" cap="none" spc="0" normalizeH="0" baseline="0" noProof="0" dirty="0" smtClean="0">
                <a:ln>
                  <a:noFill/>
                </a:ln>
                <a:solidFill>
                  <a:srgbClr val="585858"/>
                </a:solidFill>
                <a:effectLst/>
                <a:uLnTx/>
                <a:uFillTx/>
                <a:latin typeface="Arial"/>
                <a:ea typeface="+mn-ea"/>
                <a:cs typeface="+mn-cs"/>
              </a:rPr>
              <a:t> </a:t>
            </a:r>
            <a:endParaRPr kumimoji="0" lang="en-GB" sz="1800" b="0" i="0" u="none" strike="noStrike" kern="1200" cap="none" spc="0" normalizeH="0" baseline="0" noProof="0" dirty="0">
              <a:ln>
                <a:noFill/>
              </a:ln>
              <a:solidFill>
                <a:srgbClr val="585858"/>
              </a:solidFill>
              <a:effectLst/>
              <a:uLnTx/>
              <a:uFillTx/>
              <a:latin typeface="Arial"/>
              <a:ea typeface="+mn-ea"/>
              <a:cs typeface="+mn-cs"/>
            </a:endParaRPr>
          </a:p>
        </p:txBody>
      </p:sp>
    </p:spTree>
    <p:extLst>
      <p:ext uri="{BB962C8B-B14F-4D97-AF65-F5344CB8AC3E}">
        <p14:creationId xmlns:p14="http://schemas.microsoft.com/office/powerpoint/2010/main" val="2213135458"/>
      </p:ext>
    </p:extLst>
  </p:cSld>
  <p:clrMapOvr>
    <a:masterClrMapping/>
  </p:clrMapOvr>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5" name="Straight Connector 4">
            <a:extLst>
              <a:ext uri="{FF2B5EF4-FFF2-40B4-BE49-F238E27FC236}">
                <a16:creationId xmlns:a16="http://schemas.microsoft.com/office/drawing/2014/main" id="{FEB4B4F2-6517-424C-A367-093B5557B771}"/>
              </a:ext>
            </a:extLst>
          </p:cNvPr>
          <p:cNvCxnSpPr>
            <a:cxnSpLocks/>
          </p:cNvCxnSpPr>
          <p:nvPr/>
        </p:nvCxnSpPr>
        <p:spPr>
          <a:xfrm>
            <a:off x="1145219" y="3000649"/>
            <a:ext cx="10298098" cy="0"/>
          </a:xfrm>
          <a:prstGeom prst="line">
            <a:avLst/>
          </a:prstGeom>
          <a:ln w="38100"/>
        </p:spPr>
        <p:style>
          <a:lnRef idx="1">
            <a:schemeClr val="dk1"/>
          </a:lnRef>
          <a:fillRef idx="0">
            <a:schemeClr val="dk1"/>
          </a:fillRef>
          <a:effectRef idx="0">
            <a:schemeClr val="dk1"/>
          </a:effectRef>
          <a:fontRef idx="minor">
            <a:schemeClr val="tx1"/>
          </a:fontRef>
        </p:style>
      </p:cxnSp>
      <p:sp>
        <p:nvSpPr>
          <p:cNvPr id="6" name="Oval 5">
            <a:extLst>
              <a:ext uri="{FF2B5EF4-FFF2-40B4-BE49-F238E27FC236}">
                <a16:creationId xmlns:a16="http://schemas.microsoft.com/office/drawing/2014/main" id="{CDAC8EF8-B1B7-49B7-8C97-6A924B44E561}"/>
              </a:ext>
            </a:extLst>
          </p:cNvPr>
          <p:cNvSpPr/>
          <p:nvPr/>
        </p:nvSpPr>
        <p:spPr>
          <a:xfrm>
            <a:off x="1376039" y="2663302"/>
            <a:ext cx="719074" cy="679141"/>
          </a:xfrm>
          <a:prstGeom prst="ellipse">
            <a:avLst/>
          </a:prstGeom>
          <a:solidFill>
            <a:srgbClr val="FF00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FFFFFF"/>
              </a:solidFill>
              <a:effectLst/>
              <a:uLnTx/>
              <a:uFillTx/>
              <a:latin typeface="Arial"/>
              <a:ea typeface="+mn-ea"/>
              <a:cs typeface="+mn-cs"/>
            </a:endParaRPr>
          </a:p>
        </p:txBody>
      </p:sp>
      <p:sp>
        <p:nvSpPr>
          <p:cNvPr id="7" name="Oval 6">
            <a:extLst>
              <a:ext uri="{FF2B5EF4-FFF2-40B4-BE49-F238E27FC236}">
                <a16:creationId xmlns:a16="http://schemas.microsoft.com/office/drawing/2014/main" id="{575D5594-1D29-4ABD-8200-BBDDF4054945}"/>
              </a:ext>
            </a:extLst>
          </p:cNvPr>
          <p:cNvSpPr/>
          <p:nvPr/>
        </p:nvSpPr>
        <p:spPr>
          <a:xfrm>
            <a:off x="2096645" y="2663295"/>
            <a:ext cx="719074" cy="679141"/>
          </a:xfrm>
          <a:prstGeom prst="ellipse">
            <a:avLst/>
          </a:prstGeom>
          <a:solidFill>
            <a:srgbClr val="FF00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FFFFFF"/>
              </a:solidFill>
              <a:effectLst/>
              <a:uLnTx/>
              <a:uFillTx/>
              <a:latin typeface="Arial"/>
              <a:ea typeface="+mn-ea"/>
              <a:cs typeface="+mn-cs"/>
            </a:endParaRPr>
          </a:p>
        </p:txBody>
      </p:sp>
      <p:sp>
        <p:nvSpPr>
          <p:cNvPr id="10" name="Oval 9">
            <a:extLst>
              <a:ext uri="{FF2B5EF4-FFF2-40B4-BE49-F238E27FC236}">
                <a16:creationId xmlns:a16="http://schemas.microsoft.com/office/drawing/2014/main" id="{4389E3BD-9C60-4941-8FB5-AD592E6DE252}"/>
              </a:ext>
            </a:extLst>
          </p:cNvPr>
          <p:cNvSpPr/>
          <p:nvPr/>
        </p:nvSpPr>
        <p:spPr>
          <a:xfrm>
            <a:off x="2820928" y="2661078"/>
            <a:ext cx="719074" cy="679141"/>
          </a:xfrm>
          <a:prstGeom prst="ellipse">
            <a:avLst/>
          </a:prstGeom>
          <a:solidFill>
            <a:srgbClr val="FF00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FFFFFF"/>
              </a:solidFill>
              <a:effectLst/>
              <a:uLnTx/>
              <a:uFillTx/>
              <a:latin typeface="Arial"/>
              <a:ea typeface="+mn-ea"/>
              <a:cs typeface="+mn-cs"/>
            </a:endParaRPr>
          </a:p>
        </p:txBody>
      </p:sp>
      <p:sp>
        <p:nvSpPr>
          <p:cNvPr id="11" name="Oval 10">
            <a:extLst>
              <a:ext uri="{FF2B5EF4-FFF2-40B4-BE49-F238E27FC236}">
                <a16:creationId xmlns:a16="http://schemas.microsoft.com/office/drawing/2014/main" id="{8361F2F5-8FFB-482B-BCAF-1B033B042227}"/>
              </a:ext>
            </a:extLst>
          </p:cNvPr>
          <p:cNvSpPr/>
          <p:nvPr/>
        </p:nvSpPr>
        <p:spPr>
          <a:xfrm>
            <a:off x="3552557" y="2661077"/>
            <a:ext cx="719074" cy="679141"/>
          </a:xfrm>
          <a:prstGeom prst="ellipse">
            <a:avLst/>
          </a:prstGeom>
          <a:solidFill>
            <a:srgbClr val="FF00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FFFFFF"/>
              </a:solidFill>
              <a:effectLst/>
              <a:uLnTx/>
              <a:uFillTx/>
              <a:latin typeface="Arial"/>
              <a:ea typeface="+mn-ea"/>
              <a:cs typeface="+mn-cs"/>
            </a:endParaRPr>
          </a:p>
        </p:txBody>
      </p:sp>
      <p:sp>
        <p:nvSpPr>
          <p:cNvPr id="12" name="Oval 11">
            <a:extLst>
              <a:ext uri="{FF2B5EF4-FFF2-40B4-BE49-F238E27FC236}">
                <a16:creationId xmlns:a16="http://schemas.microsoft.com/office/drawing/2014/main" id="{E264CE2D-1692-4E1E-A00E-3A805F7B803D}"/>
              </a:ext>
            </a:extLst>
          </p:cNvPr>
          <p:cNvSpPr/>
          <p:nvPr/>
        </p:nvSpPr>
        <p:spPr>
          <a:xfrm>
            <a:off x="4279051" y="2663298"/>
            <a:ext cx="719074" cy="679141"/>
          </a:xfrm>
          <a:prstGeom prst="ellipse">
            <a:avLst/>
          </a:prstGeom>
          <a:solidFill>
            <a:srgbClr val="FF00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FFFFFF"/>
              </a:solidFill>
              <a:effectLst/>
              <a:uLnTx/>
              <a:uFillTx/>
              <a:latin typeface="Arial"/>
              <a:ea typeface="+mn-ea"/>
              <a:cs typeface="+mn-cs"/>
            </a:endParaRPr>
          </a:p>
        </p:txBody>
      </p:sp>
      <p:sp>
        <p:nvSpPr>
          <p:cNvPr id="14" name="Oval 13">
            <a:extLst>
              <a:ext uri="{FF2B5EF4-FFF2-40B4-BE49-F238E27FC236}">
                <a16:creationId xmlns:a16="http://schemas.microsoft.com/office/drawing/2014/main" id="{0B3121E6-D081-48CD-AD9F-73616B305B30}"/>
              </a:ext>
            </a:extLst>
          </p:cNvPr>
          <p:cNvSpPr/>
          <p:nvPr/>
        </p:nvSpPr>
        <p:spPr>
          <a:xfrm>
            <a:off x="5842987" y="2663299"/>
            <a:ext cx="719074" cy="679141"/>
          </a:xfrm>
          <a:prstGeom prst="ellipse">
            <a:avLst/>
          </a:prstGeom>
          <a:solidFill>
            <a:schemeClr val="accent4">
              <a:lumMod val="40000"/>
              <a:lumOff val="6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FFFFFF"/>
              </a:solidFill>
              <a:effectLst/>
              <a:uLnTx/>
              <a:uFillTx/>
              <a:latin typeface="Arial"/>
              <a:ea typeface="+mn-ea"/>
              <a:cs typeface="+mn-cs"/>
            </a:endParaRPr>
          </a:p>
        </p:txBody>
      </p:sp>
      <p:sp>
        <p:nvSpPr>
          <p:cNvPr id="15" name="Oval 14">
            <a:extLst>
              <a:ext uri="{FF2B5EF4-FFF2-40B4-BE49-F238E27FC236}">
                <a16:creationId xmlns:a16="http://schemas.microsoft.com/office/drawing/2014/main" id="{25FA6016-B26B-4448-A86A-343D3FE129B6}"/>
              </a:ext>
            </a:extLst>
          </p:cNvPr>
          <p:cNvSpPr/>
          <p:nvPr/>
        </p:nvSpPr>
        <p:spPr>
          <a:xfrm>
            <a:off x="6570958" y="2663299"/>
            <a:ext cx="719074" cy="679141"/>
          </a:xfrm>
          <a:prstGeom prst="ellipse">
            <a:avLst/>
          </a:prstGeom>
          <a:solidFill>
            <a:schemeClr val="accent4">
              <a:lumMod val="40000"/>
              <a:lumOff val="6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FFFFFF"/>
              </a:solidFill>
              <a:effectLst/>
              <a:uLnTx/>
              <a:uFillTx/>
              <a:latin typeface="Arial"/>
              <a:ea typeface="+mn-ea"/>
              <a:cs typeface="+mn-cs"/>
            </a:endParaRPr>
          </a:p>
        </p:txBody>
      </p:sp>
      <p:sp>
        <p:nvSpPr>
          <p:cNvPr id="16" name="Oval 15">
            <a:extLst>
              <a:ext uri="{FF2B5EF4-FFF2-40B4-BE49-F238E27FC236}">
                <a16:creationId xmlns:a16="http://schemas.microsoft.com/office/drawing/2014/main" id="{520799C1-4597-4B48-B556-FE4A25FD6FBD}"/>
              </a:ext>
            </a:extLst>
          </p:cNvPr>
          <p:cNvSpPr/>
          <p:nvPr/>
        </p:nvSpPr>
        <p:spPr>
          <a:xfrm>
            <a:off x="7298929" y="2663298"/>
            <a:ext cx="719074" cy="679141"/>
          </a:xfrm>
          <a:prstGeom prst="ellipse">
            <a:avLst/>
          </a:prstGeom>
          <a:solidFill>
            <a:schemeClr val="accent4">
              <a:lumMod val="40000"/>
              <a:lumOff val="6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FFFFFF"/>
              </a:solidFill>
              <a:effectLst/>
              <a:uLnTx/>
              <a:uFillTx/>
              <a:latin typeface="Arial"/>
              <a:ea typeface="+mn-ea"/>
              <a:cs typeface="+mn-cs"/>
            </a:endParaRPr>
          </a:p>
        </p:txBody>
      </p:sp>
      <p:sp>
        <p:nvSpPr>
          <p:cNvPr id="17" name="Oval 16">
            <a:extLst>
              <a:ext uri="{FF2B5EF4-FFF2-40B4-BE49-F238E27FC236}">
                <a16:creationId xmlns:a16="http://schemas.microsoft.com/office/drawing/2014/main" id="{75A25110-491F-4948-B155-8195DF5BD89D}"/>
              </a:ext>
            </a:extLst>
          </p:cNvPr>
          <p:cNvSpPr/>
          <p:nvPr/>
        </p:nvSpPr>
        <p:spPr>
          <a:xfrm>
            <a:off x="8026901" y="2663297"/>
            <a:ext cx="719074" cy="679141"/>
          </a:xfrm>
          <a:prstGeom prst="ellipse">
            <a:avLst/>
          </a:prstGeom>
          <a:solidFill>
            <a:schemeClr val="accent4">
              <a:lumMod val="40000"/>
              <a:lumOff val="6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FFFFFF"/>
              </a:solidFill>
              <a:effectLst/>
              <a:uLnTx/>
              <a:uFillTx/>
              <a:latin typeface="Arial"/>
              <a:ea typeface="+mn-ea"/>
              <a:cs typeface="+mn-cs"/>
            </a:endParaRPr>
          </a:p>
        </p:txBody>
      </p:sp>
      <p:sp>
        <p:nvSpPr>
          <p:cNvPr id="18" name="Oval 17">
            <a:extLst>
              <a:ext uri="{FF2B5EF4-FFF2-40B4-BE49-F238E27FC236}">
                <a16:creationId xmlns:a16="http://schemas.microsoft.com/office/drawing/2014/main" id="{5B9A2174-4528-43B0-9CB0-0D1B2013629C}"/>
              </a:ext>
            </a:extLst>
          </p:cNvPr>
          <p:cNvSpPr/>
          <p:nvPr/>
        </p:nvSpPr>
        <p:spPr>
          <a:xfrm>
            <a:off x="8763755" y="2663295"/>
            <a:ext cx="719074" cy="679141"/>
          </a:xfrm>
          <a:prstGeom prst="ellipse">
            <a:avLst/>
          </a:prstGeom>
          <a:solidFill>
            <a:schemeClr val="accent4">
              <a:lumMod val="40000"/>
              <a:lumOff val="6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FFFFFF"/>
              </a:solidFill>
              <a:effectLst/>
              <a:uLnTx/>
              <a:uFillTx/>
              <a:latin typeface="Arial"/>
              <a:ea typeface="+mn-ea"/>
              <a:cs typeface="+mn-cs"/>
            </a:endParaRPr>
          </a:p>
        </p:txBody>
      </p:sp>
      <p:cxnSp>
        <p:nvCxnSpPr>
          <p:cNvPr id="19" name="Straight Connector 18">
            <a:extLst>
              <a:ext uri="{FF2B5EF4-FFF2-40B4-BE49-F238E27FC236}">
                <a16:creationId xmlns:a16="http://schemas.microsoft.com/office/drawing/2014/main" id="{3D35B488-B43A-409A-968D-64A13E59BB91}"/>
              </a:ext>
            </a:extLst>
          </p:cNvPr>
          <p:cNvCxnSpPr>
            <a:cxnSpLocks/>
          </p:cNvCxnSpPr>
          <p:nvPr/>
        </p:nvCxnSpPr>
        <p:spPr>
          <a:xfrm>
            <a:off x="1145219" y="4030468"/>
            <a:ext cx="10298098" cy="0"/>
          </a:xfrm>
          <a:prstGeom prst="line">
            <a:avLst/>
          </a:prstGeom>
          <a:ln w="38100"/>
        </p:spPr>
        <p:style>
          <a:lnRef idx="1">
            <a:schemeClr val="dk1"/>
          </a:lnRef>
          <a:fillRef idx="0">
            <a:schemeClr val="dk1"/>
          </a:fillRef>
          <a:effectRef idx="0">
            <a:schemeClr val="dk1"/>
          </a:effectRef>
          <a:fontRef idx="minor">
            <a:schemeClr val="tx1"/>
          </a:fontRef>
        </p:style>
      </p:cxnSp>
      <p:sp>
        <p:nvSpPr>
          <p:cNvPr id="20" name="Oval 19">
            <a:extLst>
              <a:ext uri="{FF2B5EF4-FFF2-40B4-BE49-F238E27FC236}">
                <a16:creationId xmlns:a16="http://schemas.microsoft.com/office/drawing/2014/main" id="{19225BEA-7D1B-46D4-8537-983344CFC7B5}"/>
              </a:ext>
            </a:extLst>
          </p:cNvPr>
          <p:cNvSpPr/>
          <p:nvPr/>
        </p:nvSpPr>
        <p:spPr>
          <a:xfrm>
            <a:off x="1376039" y="3693121"/>
            <a:ext cx="719074" cy="679141"/>
          </a:xfrm>
          <a:prstGeom prst="ellipse">
            <a:avLst/>
          </a:prstGeom>
          <a:solidFill>
            <a:srgbClr val="FF00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FFFFFF"/>
              </a:solidFill>
              <a:effectLst/>
              <a:uLnTx/>
              <a:uFillTx/>
              <a:latin typeface="Arial"/>
              <a:ea typeface="+mn-ea"/>
              <a:cs typeface="+mn-cs"/>
            </a:endParaRPr>
          </a:p>
        </p:txBody>
      </p:sp>
      <p:sp>
        <p:nvSpPr>
          <p:cNvPr id="21" name="Oval 20">
            <a:extLst>
              <a:ext uri="{FF2B5EF4-FFF2-40B4-BE49-F238E27FC236}">
                <a16:creationId xmlns:a16="http://schemas.microsoft.com/office/drawing/2014/main" id="{484C7246-5BC7-48AA-ADA7-C4A6D2F8536C}"/>
              </a:ext>
            </a:extLst>
          </p:cNvPr>
          <p:cNvSpPr/>
          <p:nvPr/>
        </p:nvSpPr>
        <p:spPr>
          <a:xfrm>
            <a:off x="2096645" y="3693114"/>
            <a:ext cx="719074" cy="679141"/>
          </a:xfrm>
          <a:prstGeom prst="ellipse">
            <a:avLst/>
          </a:prstGeom>
          <a:solidFill>
            <a:srgbClr val="FF00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FFFFFF"/>
              </a:solidFill>
              <a:effectLst/>
              <a:uLnTx/>
              <a:uFillTx/>
              <a:latin typeface="Arial"/>
              <a:ea typeface="+mn-ea"/>
              <a:cs typeface="+mn-cs"/>
            </a:endParaRPr>
          </a:p>
        </p:txBody>
      </p:sp>
      <p:sp>
        <p:nvSpPr>
          <p:cNvPr id="22" name="Oval 21">
            <a:extLst>
              <a:ext uri="{FF2B5EF4-FFF2-40B4-BE49-F238E27FC236}">
                <a16:creationId xmlns:a16="http://schemas.microsoft.com/office/drawing/2014/main" id="{55B04E47-0CBB-45DF-BAD7-C785C82E0801}"/>
              </a:ext>
            </a:extLst>
          </p:cNvPr>
          <p:cNvSpPr/>
          <p:nvPr/>
        </p:nvSpPr>
        <p:spPr>
          <a:xfrm>
            <a:off x="2820928" y="3690897"/>
            <a:ext cx="719074" cy="679141"/>
          </a:xfrm>
          <a:prstGeom prst="ellipse">
            <a:avLst/>
          </a:prstGeom>
          <a:solidFill>
            <a:srgbClr val="FF00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FFFFFF"/>
              </a:solidFill>
              <a:effectLst/>
              <a:uLnTx/>
              <a:uFillTx/>
              <a:latin typeface="Arial"/>
              <a:ea typeface="+mn-ea"/>
              <a:cs typeface="+mn-cs"/>
            </a:endParaRPr>
          </a:p>
        </p:txBody>
      </p:sp>
      <p:sp>
        <p:nvSpPr>
          <p:cNvPr id="23" name="Oval 22">
            <a:extLst>
              <a:ext uri="{FF2B5EF4-FFF2-40B4-BE49-F238E27FC236}">
                <a16:creationId xmlns:a16="http://schemas.microsoft.com/office/drawing/2014/main" id="{8B2B45BF-AE9E-4C79-9106-C96624A3676A}"/>
              </a:ext>
            </a:extLst>
          </p:cNvPr>
          <p:cNvSpPr/>
          <p:nvPr/>
        </p:nvSpPr>
        <p:spPr>
          <a:xfrm>
            <a:off x="3552557" y="3690896"/>
            <a:ext cx="719074" cy="679141"/>
          </a:xfrm>
          <a:prstGeom prst="ellipse">
            <a:avLst/>
          </a:prstGeom>
          <a:solidFill>
            <a:srgbClr val="FF00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FFFFFF"/>
              </a:solidFill>
              <a:effectLst/>
              <a:uLnTx/>
              <a:uFillTx/>
              <a:latin typeface="Arial"/>
              <a:ea typeface="+mn-ea"/>
              <a:cs typeface="+mn-cs"/>
            </a:endParaRPr>
          </a:p>
        </p:txBody>
      </p:sp>
      <p:sp>
        <p:nvSpPr>
          <p:cNvPr id="24" name="Oval 23">
            <a:extLst>
              <a:ext uri="{FF2B5EF4-FFF2-40B4-BE49-F238E27FC236}">
                <a16:creationId xmlns:a16="http://schemas.microsoft.com/office/drawing/2014/main" id="{B9530B34-2737-4C9B-B1CD-1462F24A3FE6}"/>
              </a:ext>
            </a:extLst>
          </p:cNvPr>
          <p:cNvSpPr/>
          <p:nvPr/>
        </p:nvSpPr>
        <p:spPr>
          <a:xfrm>
            <a:off x="4279051" y="3693117"/>
            <a:ext cx="719074" cy="679141"/>
          </a:xfrm>
          <a:prstGeom prst="ellipse">
            <a:avLst/>
          </a:prstGeom>
          <a:solidFill>
            <a:srgbClr val="FF00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FFFFFF"/>
              </a:solidFill>
              <a:effectLst/>
              <a:uLnTx/>
              <a:uFillTx/>
              <a:latin typeface="Arial"/>
              <a:ea typeface="+mn-ea"/>
              <a:cs typeface="+mn-cs"/>
            </a:endParaRPr>
          </a:p>
        </p:txBody>
      </p:sp>
      <p:sp>
        <p:nvSpPr>
          <p:cNvPr id="25" name="Oval 24">
            <a:extLst>
              <a:ext uri="{FF2B5EF4-FFF2-40B4-BE49-F238E27FC236}">
                <a16:creationId xmlns:a16="http://schemas.microsoft.com/office/drawing/2014/main" id="{14AE58F4-C88C-429B-A7ED-B239DFDF1F13}"/>
              </a:ext>
            </a:extLst>
          </p:cNvPr>
          <p:cNvSpPr/>
          <p:nvPr/>
        </p:nvSpPr>
        <p:spPr>
          <a:xfrm>
            <a:off x="5842987" y="3693118"/>
            <a:ext cx="719074" cy="679141"/>
          </a:xfrm>
          <a:prstGeom prst="ellipse">
            <a:avLst/>
          </a:prstGeom>
          <a:solidFill>
            <a:schemeClr val="accent4">
              <a:lumMod val="40000"/>
              <a:lumOff val="6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FFFFFF"/>
              </a:solidFill>
              <a:effectLst/>
              <a:uLnTx/>
              <a:uFillTx/>
              <a:latin typeface="Arial"/>
              <a:ea typeface="+mn-ea"/>
              <a:cs typeface="+mn-cs"/>
            </a:endParaRPr>
          </a:p>
        </p:txBody>
      </p:sp>
      <p:sp>
        <p:nvSpPr>
          <p:cNvPr id="26" name="Oval 25">
            <a:extLst>
              <a:ext uri="{FF2B5EF4-FFF2-40B4-BE49-F238E27FC236}">
                <a16:creationId xmlns:a16="http://schemas.microsoft.com/office/drawing/2014/main" id="{9E8202C1-6F44-4A6A-B08A-8BD70AC22B7E}"/>
              </a:ext>
            </a:extLst>
          </p:cNvPr>
          <p:cNvSpPr/>
          <p:nvPr/>
        </p:nvSpPr>
        <p:spPr>
          <a:xfrm>
            <a:off x="6570958" y="3693118"/>
            <a:ext cx="719074" cy="679141"/>
          </a:xfrm>
          <a:prstGeom prst="ellipse">
            <a:avLst/>
          </a:prstGeom>
          <a:solidFill>
            <a:schemeClr val="accent4">
              <a:lumMod val="40000"/>
              <a:lumOff val="6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FFFFFF"/>
              </a:solidFill>
              <a:effectLst/>
              <a:uLnTx/>
              <a:uFillTx/>
              <a:latin typeface="Arial"/>
              <a:ea typeface="+mn-ea"/>
              <a:cs typeface="+mn-cs"/>
            </a:endParaRPr>
          </a:p>
        </p:txBody>
      </p:sp>
      <p:sp>
        <p:nvSpPr>
          <p:cNvPr id="27" name="Oval 26">
            <a:extLst>
              <a:ext uri="{FF2B5EF4-FFF2-40B4-BE49-F238E27FC236}">
                <a16:creationId xmlns:a16="http://schemas.microsoft.com/office/drawing/2014/main" id="{84FF84C4-39D7-46B6-ACAB-6EBBEEA218F6}"/>
              </a:ext>
            </a:extLst>
          </p:cNvPr>
          <p:cNvSpPr/>
          <p:nvPr/>
        </p:nvSpPr>
        <p:spPr>
          <a:xfrm>
            <a:off x="7298929" y="3693117"/>
            <a:ext cx="719074" cy="679141"/>
          </a:xfrm>
          <a:prstGeom prst="ellipse">
            <a:avLst/>
          </a:prstGeom>
          <a:solidFill>
            <a:schemeClr val="accent4">
              <a:lumMod val="40000"/>
              <a:lumOff val="6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FFFFFF"/>
              </a:solidFill>
              <a:effectLst/>
              <a:uLnTx/>
              <a:uFillTx/>
              <a:latin typeface="Arial"/>
              <a:ea typeface="+mn-ea"/>
              <a:cs typeface="+mn-cs"/>
            </a:endParaRPr>
          </a:p>
        </p:txBody>
      </p:sp>
      <p:sp>
        <p:nvSpPr>
          <p:cNvPr id="28" name="Oval 27">
            <a:extLst>
              <a:ext uri="{FF2B5EF4-FFF2-40B4-BE49-F238E27FC236}">
                <a16:creationId xmlns:a16="http://schemas.microsoft.com/office/drawing/2014/main" id="{3F5782C4-B3BF-4F42-A490-545A211D68E2}"/>
              </a:ext>
            </a:extLst>
          </p:cNvPr>
          <p:cNvSpPr/>
          <p:nvPr/>
        </p:nvSpPr>
        <p:spPr>
          <a:xfrm>
            <a:off x="8026901" y="3693116"/>
            <a:ext cx="719074" cy="679141"/>
          </a:xfrm>
          <a:prstGeom prst="ellipse">
            <a:avLst/>
          </a:prstGeom>
          <a:solidFill>
            <a:schemeClr val="accent4">
              <a:lumMod val="40000"/>
              <a:lumOff val="6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FFFFFF"/>
              </a:solidFill>
              <a:effectLst/>
              <a:uLnTx/>
              <a:uFillTx/>
              <a:latin typeface="Arial"/>
              <a:ea typeface="+mn-ea"/>
              <a:cs typeface="+mn-cs"/>
            </a:endParaRPr>
          </a:p>
        </p:txBody>
      </p:sp>
      <p:sp>
        <p:nvSpPr>
          <p:cNvPr id="29" name="Oval 28">
            <a:extLst>
              <a:ext uri="{FF2B5EF4-FFF2-40B4-BE49-F238E27FC236}">
                <a16:creationId xmlns:a16="http://schemas.microsoft.com/office/drawing/2014/main" id="{F05D57BA-8468-4A7E-B1DA-044365DADFF2}"/>
              </a:ext>
            </a:extLst>
          </p:cNvPr>
          <p:cNvSpPr/>
          <p:nvPr/>
        </p:nvSpPr>
        <p:spPr>
          <a:xfrm>
            <a:off x="8763755" y="3693114"/>
            <a:ext cx="719074" cy="679141"/>
          </a:xfrm>
          <a:prstGeom prst="ellipse">
            <a:avLst/>
          </a:prstGeom>
          <a:solidFill>
            <a:schemeClr val="accent4">
              <a:lumMod val="40000"/>
              <a:lumOff val="6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FFFFFF"/>
              </a:solidFill>
              <a:effectLst/>
              <a:uLnTx/>
              <a:uFillTx/>
              <a:latin typeface="Arial"/>
              <a:ea typeface="+mn-ea"/>
              <a:cs typeface="+mn-cs"/>
            </a:endParaRPr>
          </a:p>
        </p:txBody>
      </p:sp>
      <p:sp>
        <p:nvSpPr>
          <p:cNvPr id="31" name="Title 2">
            <a:extLst>
              <a:ext uri="{FF2B5EF4-FFF2-40B4-BE49-F238E27FC236}">
                <a16:creationId xmlns:a16="http://schemas.microsoft.com/office/drawing/2014/main" id="{6671AD67-2B67-4683-95B5-4BDCB01FB6C8}"/>
              </a:ext>
            </a:extLst>
          </p:cNvPr>
          <p:cNvSpPr>
            <a:spLocks noGrp="1"/>
          </p:cNvSpPr>
          <p:nvPr>
            <p:ph type="title"/>
          </p:nvPr>
        </p:nvSpPr>
        <p:spPr>
          <a:xfrm>
            <a:off x="601035" y="430660"/>
            <a:ext cx="10972800" cy="982117"/>
          </a:xfrm>
        </p:spPr>
        <p:txBody>
          <a:bodyPr>
            <a:normAutofit/>
          </a:bodyPr>
          <a:lstStyle/>
          <a:p>
            <a:r>
              <a:rPr lang="en-US" sz="2800" b="0" dirty="0"/>
              <a:t>Look at the </a:t>
            </a:r>
            <a:r>
              <a:rPr lang="en-US" sz="2800" b="0" dirty="0" err="1"/>
              <a:t>rekenrek</a:t>
            </a:r>
            <a:r>
              <a:rPr lang="en-US" sz="2800" b="0" dirty="0"/>
              <a:t>. What do you notice?</a:t>
            </a:r>
            <a:endParaRPr lang="en-GB" sz="2800" b="0" dirty="0"/>
          </a:p>
        </p:txBody>
      </p:sp>
      <p:sp>
        <p:nvSpPr>
          <p:cNvPr id="30" name="Rectangle 29">
            <a:extLst>
              <a:ext uri="{FF2B5EF4-FFF2-40B4-BE49-F238E27FC236}">
                <a16:creationId xmlns:a16="http://schemas.microsoft.com/office/drawing/2014/main" id="{87B53F64-F533-472B-B9CF-853BC668374A}"/>
              </a:ext>
            </a:extLst>
          </p:cNvPr>
          <p:cNvSpPr/>
          <p:nvPr/>
        </p:nvSpPr>
        <p:spPr>
          <a:xfrm>
            <a:off x="8909486" y="6508800"/>
            <a:ext cx="3225563" cy="276999"/>
          </a:xfrm>
          <a:prstGeom prst="rect">
            <a:avLst/>
          </a:prstGeom>
        </p:spPr>
        <p:txBody>
          <a:bodyPr wrap="none" lIns="91440" tIns="45720" rIns="91440" bIns="45720" anchor="t">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1200" b="0" i="1" u="none" strike="noStrike" kern="1200" cap="none" spc="0" normalizeH="0" baseline="0" noProof="0" dirty="0">
                <a:ln>
                  <a:noFill/>
                </a:ln>
                <a:solidFill>
                  <a:srgbClr val="969798"/>
                </a:solidFill>
                <a:effectLst/>
                <a:uLnTx/>
                <a:uFillTx/>
                <a:latin typeface="Century Gothic" panose="020B0502020202020204" pitchFamily="34" charset="0"/>
                <a:ea typeface="Calibri" panose="020F0502020204030204" pitchFamily="34" charset="0"/>
                <a:cs typeface="Times New Roman"/>
              </a:rPr>
              <a:t>Mastering Number 2021/22 ncetm.org.uk</a:t>
            </a:r>
            <a:endParaRPr kumimoji="0" lang="en-GB" sz="1200" b="0" i="1" u="none" strike="noStrike" kern="1200" cap="none" spc="0" normalizeH="0" baseline="0" noProof="0" dirty="0">
              <a:ln>
                <a:noFill/>
              </a:ln>
              <a:solidFill>
                <a:srgbClr val="969798"/>
              </a:solidFill>
              <a:effectLst/>
              <a:uLnTx/>
              <a:uFillTx/>
              <a:latin typeface="Century Gothic" panose="020B0502020202020204" pitchFamily="34" charset="0"/>
              <a:ea typeface="+mn-ea"/>
              <a:cs typeface="Times New Roman"/>
            </a:endParaRPr>
          </a:p>
        </p:txBody>
      </p:sp>
    </p:spTree>
    <p:extLst>
      <p:ext uri="{BB962C8B-B14F-4D97-AF65-F5344CB8AC3E}">
        <p14:creationId xmlns:p14="http://schemas.microsoft.com/office/powerpoint/2010/main" val="648099740"/>
      </p:ext>
    </p:extLst>
  </p:cSld>
  <p:clrMapOvr>
    <a:masterClrMapping/>
  </p:clrMapOvr>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bg>
      <p:bgPr>
        <a:solidFill>
          <a:srgbClr val="CCECFF"/>
        </a:solidFill>
        <a:effectLst/>
      </p:bgPr>
    </p:bg>
    <p:spTree>
      <p:nvGrpSpPr>
        <p:cNvPr id="1" name=""/>
        <p:cNvGrpSpPr/>
        <p:nvPr/>
      </p:nvGrpSpPr>
      <p:grpSpPr>
        <a:xfrm>
          <a:off x="0" y="0"/>
          <a:ext cx="0" cy="0"/>
          <a:chOff x="0" y="0"/>
          <a:chExt cx="0" cy="0"/>
        </a:xfrm>
      </p:grpSpPr>
      <p:cxnSp>
        <p:nvCxnSpPr>
          <p:cNvPr id="6" name="Straight Connector 5">
            <a:extLst>
              <a:ext uri="{FF2B5EF4-FFF2-40B4-BE49-F238E27FC236}">
                <a16:creationId xmlns:a16="http://schemas.microsoft.com/office/drawing/2014/main" id="{CFD2CC22-FE3C-4DF7-9873-A2098DBE740C}"/>
              </a:ext>
            </a:extLst>
          </p:cNvPr>
          <p:cNvCxnSpPr>
            <a:cxnSpLocks/>
          </p:cNvCxnSpPr>
          <p:nvPr/>
        </p:nvCxnSpPr>
        <p:spPr>
          <a:xfrm flipV="1">
            <a:off x="1236326" y="3389271"/>
            <a:ext cx="9887604" cy="39729"/>
          </a:xfrm>
          <a:prstGeom prst="line">
            <a:avLst/>
          </a:prstGeom>
          <a:ln w="57150"/>
        </p:spPr>
        <p:style>
          <a:lnRef idx="1">
            <a:schemeClr val="accent1"/>
          </a:lnRef>
          <a:fillRef idx="0">
            <a:schemeClr val="accent1"/>
          </a:fillRef>
          <a:effectRef idx="0">
            <a:schemeClr val="accent1"/>
          </a:effectRef>
          <a:fontRef idx="minor">
            <a:schemeClr val="tx1"/>
          </a:fontRef>
        </p:style>
      </p:cxnSp>
      <p:pic>
        <p:nvPicPr>
          <p:cNvPr id="8" name="Picture 7">
            <a:extLst>
              <a:ext uri="{FF2B5EF4-FFF2-40B4-BE49-F238E27FC236}">
                <a16:creationId xmlns:a16="http://schemas.microsoft.com/office/drawing/2014/main" id="{5978960D-E669-4C1A-9374-6396E6E795FF}"/>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l="21568" r="61265" b="8744"/>
          <a:stretch/>
        </p:blipFill>
        <p:spPr>
          <a:xfrm>
            <a:off x="1471988" y="2323197"/>
            <a:ext cx="992811" cy="1065075"/>
          </a:xfrm>
          <a:prstGeom prst="rect">
            <a:avLst/>
          </a:prstGeom>
        </p:spPr>
      </p:pic>
      <p:pic>
        <p:nvPicPr>
          <p:cNvPr id="3" name="Picture 2" descr="A picture containing text, clipart&#10;&#10;Description automatically generated">
            <a:extLst>
              <a:ext uri="{FF2B5EF4-FFF2-40B4-BE49-F238E27FC236}">
                <a16:creationId xmlns:a16="http://schemas.microsoft.com/office/drawing/2014/main" id="{CB9016F4-9300-4783-A0AB-4E0EF0FAD6C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087768" y="2323197"/>
            <a:ext cx="884677" cy="1104804"/>
          </a:xfrm>
          <a:prstGeom prst="rect">
            <a:avLst/>
          </a:prstGeom>
        </p:spPr>
      </p:pic>
      <p:pic>
        <p:nvPicPr>
          <p:cNvPr id="20" name="Picture 19" descr="A picture containing text, clipart&#10;&#10;Description automatically generated">
            <a:extLst>
              <a:ext uri="{FF2B5EF4-FFF2-40B4-BE49-F238E27FC236}">
                <a16:creationId xmlns:a16="http://schemas.microsoft.com/office/drawing/2014/main" id="{BD747282-48E7-4981-AF82-C560EA89558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949237" y="2314671"/>
            <a:ext cx="884677" cy="1104804"/>
          </a:xfrm>
          <a:prstGeom prst="rect">
            <a:avLst/>
          </a:prstGeom>
        </p:spPr>
      </p:pic>
      <p:pic>
        <p:nvPicPr>
          <p:cNvPr id="21" name="Picture 20" descr="A picture containing text, clipart&#10;&#10;Description automatically generated">
            <a:extLst>
              <a:ext uri="{FF2B5EF4-FFF2-40B4-BE49-F238E27FC236}">
                <a16:creationId xmlns:a16="http://schemas.microsoft.com/office/drawing/2014/main" id="{934F176E-1AE5-46F0-9D3A-9030782AAE0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33914" y="2314671"/>
            <a:ext cx="884677" cy="1104804"/>
          </a:xfrm>
          <a:prstGeom prst="rect">
            <a:avLst/>
          </a:prstGeom>
        </p:spPr>
      </p:pic>
      <p:pic>
        <p:nvPicPr>
          <p:cNvPr id="24" name="Picture 23">
            <a:extLst>
              <a:ext uri="{FF2B5EF4-FFF2-40B4-BE49-F238E27FC236}">
                <a16:creationId xmlns:a16="http://schemas.microsoft.com/office/drawing/2014/main" id="{94CB1705-C0F9-4B79-85B5-2E9EDCEF6D0F}"/>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l="21568" r="61265" b="8744"/>
          <a:stretch/>
        </p:blipFill>
        <p:spPr>
          <a:xfrm>
            <a:off x="2381255" y="2314671"/>
            <a:ext cx="992811" cy="1065075"/>
          </a:xfrm>
          <a:prstGeom prst="rect">
            <a:avLst/>
          </a:prstGeom>
        </p:spPr>
      </p:pic>
      <p:pic>
        <p:nvPicPr>
          <p:cNvPr id="25" name="Picture 24">
            <a:extLst>
              <a:ext uri="{FF2B5EF4-FFF2-40B4-BE49-F238E27FC236}">
                <a16:creationId xmlns:a16="http://schemas.microsoft.com/office/drawing/2014/main" id="{7AD826D8-E86F-473F-8816-79B29B00DA4B}"/>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l="21568" r="61265" b="8744"/>
          <a:stretch/>
        </p:blipFill>
        <p:spPr>
          <a:xfrm>
            <a:off x="3290522" y="2317951"/>
            <a:ext cx="992811" cy="1065075"/>
          </a:xfrm>
          <a:prstGeom prst="rect">
            <a:avLst/>
          </a:prstGeom>
        </p:spPr>
      </p:pic>
      <p:pic>
        <p:nvPicPr>
          <p:cNvPr id="26" name="Picture 25">
            <a:extLst>
              <a:ext uri="{FF2B5EF4-FFF2-40B4-BE49-F238E27FC236}">
                <a16:creationId xmlns:a16="http://schemas.microsoft.com/office/drawing/2014/main" id="{5E334ED1-9A90-439A-A5FE-BBB8716AE575}"/>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l="21568" r="61265" b="8744"/>
          <a:stretch/>
        </p:blipFill>
        <p:spPr>
          <a:xfrm>
            <a:off x="4209314" y="2314671"/>
            <a:ext cx="992811" cy="1065075"/>
          </a:xfrm>
          <a:prstGeom prst="rect">
            <a:avLst/>
          </a:prstGeom>
        </p:spPr>
      </p:pic>
      <p:pic>
        <p:nvPicPr>
          <p:cNvPr id="27" name="Picture 26">
            <a:extLst>
              <a:ext uri="{FF2B5EF4-FFF2-40B4-BE49-F238E27FC236}">
                <a16:creationId xmlns:a16="http://schemas.microsoft.com/office/drawing/2014/main" id="{DF9D49F7-75C0-45BC-933C-F3EB6E44F573}"/>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l="21568" r="61265" b="8744"/>
          <a:stretch/>
        </p:blipFill>
        <p:spPr>
          <a:xfrm>
            <a:off x="5121284" y="2323197"/>
            <a:ext cx="992811" cy="1065075"/>
          </a:xfrm>
          <a:prstGeom prst="rect">
            <a:avLst/>
          </a:prstGeom>
        </p:spPr>
      </p:pic>
      <p:sp>
        <p:nvSpPr>
          <p:cNvPr id="13" name="Title 2">
            <a:extLst>
              <a:ext uri="{FF2B5EF4-FFF2-40B4-BE49-F238E27FC236}">
                <a16:creationId xmlns:a16="http://schemas.microsoft.com/office/drawing/2014/main" id="{6671AD67-2B67-4683-95B5-4BDCB01FB6C8}"/>
              </a:ext>
            </a:extLst>
          </p:cNvPr>
          <p:cNvSpPr>
            <a:spLocks noGrp="1"/>
          </p:cNvSpPr>
          <p:nvPr>
            <p:ph type="title"/>
          </p:nvPr>
        </p:nvSpPr>
        <p:spPr>
          <a:xfrm>
            <a:off x="601035" y="430660"/>
            <a:ext cx="10972800" cy="982117"/>
          </a:xfrm>
        </p:spPr>
        <p:txBody>
          <a:bodyPr>
            <a:normAutofit/>
          </a:bodyPr>
          <a:lstStyle/>
          <a:p>
            <a:r>
              <a:rPr lang="en-US" sz="2800" b="0" dirty="0"/>
              <a:t>What does 8 look like on the rekenrek?</a:t>
            </a:r>
            <a:br>
              <a:rPr lang="en-US" sz="2800" b="0" dirty="0"/>
            </a:br>
            <a:r>
              <a:rPr lang="en-US" sz="2800" b="0" dirty="0"/>
              <a:t>Can you imagine 8 birds on the line?</a:t>
            </a:r>
            <a:endParaRPr lang="en-GB" sz="2800" b="0" dirty="0"/>
          </a:p>
        </p:txBody>
      </p:sp>
      <p:sp>
        <p:nvSpPr>
          <p:cNvPr id="14" name="Rectangle 13">
            <a:extLst>
              <a:ext uri="{FF2B5EF4-FFF2-40B4-BE49-F238E27FC236}">
                <a16:creationId xmlns:a16="http://schemas.microsoft.com/office/drawing/2014/main" id="{87B53F64-F533-472B-B9CF-853BC668374A}"/>
              </a:ext>
            </a:extLst>
          </p:cNvPr>
          <p:cNvSpPr/>
          <p:nvPr/>
        </p:nvSpPr>
        <p:spPr>
          <a:xfrm>
            <a:off x="8909486" y="6508800"/>
            <a:ext cx="3225563" cy="276999"/>
          </a:xfrm>
          <a:prstGeom prst="rect">
            <a:avLst/>
          </a:prstGeom>
        </p:spPr>
        <p:txBody>
          <a:bodyPr wrap="none" lIns="91440" tIns="45720" rIns="91440" bIns="45720" anchor="t">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1200" b="0" i="1" u="none" strike="noStrike" kern="1200" cap="none" spc="0" normalizeH="0" baseline="0" noProof="0" dirty="0">
                <a:ln>
                  <a:noFill/>
                </a:ln>
                <a:solidFill>
                  <a:srgbClr val="969798"/>
                </a:solidFill>
                <a:effectLst/>
                <a:uLnTx/>
                <a:uFillTx/>
                <a:latin typeface="Century Gothic" panose="020B0502020202020204" pitchFamily="34" charset="0"/>
                <a:ea typeface="Calibri" panose="020F0502020204030204" pitchFamily="34" charset="0"/>
                <a:cs typeface="Times New Roman"/>
              </a:rPr>
              <a:t>Mastering Number 2021/22 ncetm.org.uk</a:t>
            </a:r>
            <a:endParaRPr kumimoji="0" lang="en-GB" sz="1200" b="0" i="1" u="none" strike="noStrike" kern="1200" cap="none" spc="0" normalizeH="0" baseline="0" noProof="0" dirty="0">
              <a:ln>
                <a:noFill/>
              </a:ln>
              <a:solidFill>
                <a:srgbClr val="969798"/>
              </a:solidFill>
              <a:effectLst/>
              <a:uLnTx/>
              <a:uFillTx/>
              <a:latin typeface="Century Gothic" panose="020B0502020202020204" pitchFamily="34" charset="0"/>
              <a:ea typeface="+mn-ea"/>
              <a:cs typeface="Times New Roman"/>
            </a:endParaRPr>
          </a:p>
        </p:txBody>
      </p:sp>
    </p:spTree>
    <p:extLst>
      <p:ext uri="{BB962C8B-B14F-4D97-AF65-F5344CB8AC3E}">
        <p14:creationId xmlns:p14="http://schemas.microsoft.com/office/powerpoint/2010/main" val="13927283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1500" fill="hold"/>
                                        <p:tgtEl>
                                          <p:spTgt spid="8"/>
                                        </p:tgtEl>
                                        <p:attrNameLst>
                                          <p:attrName>ppt_x</p:attrName>
                                        </p:attrNameLst>
                                      </p:cBhvr>
                                      <p:tavLst>
                                        <p:tav tm="0">
                                          <p:val>
                                            <p:strVal val="1+#ppt_w/2"/>
                                          </p:val>
                                        </p:tav>
                                        <p:tav tm="100000">
                                          <p:val>
                                            <p:strVal val="#ppt_x"/>
                                          </p:val>
                                        </p:tav>
                                      </p:tavLst>
                                    </p:anim>
                                    <p:anim calcmode="lin" valueType="num">
                                      <p:cBhvr additive="base">
                                        <p:cTn id="8" dur="1500" fill="hold"/>
                                        <p:tgtEl>
                                          <p:spTgt spid="8"/>
                                        </p:tgtEl>
                                        <p:attrNameLst>
                                          <p:attrName>ppt_y</p:attrName>
                                        </p:attrNameLst>
                                      </p:cBhvr>
                                      <p:tavLst>
                                        <p:tav tm="0">
                                          <p:val>
                                            <p:strVal val="#ppt_y"/>
                                          </p:val>
                                        </p:tav>
                                        <p:tav tm="100000">
                                          <p:val>
                                            <p:strVal val="#ppt_y"/>
                                          </p:val>
                                        </p:tav>
                                      </p:tavLst>
                                    </p:anim>
                                  </p:childTnLst>
                                </p:cTn>
                              </p:par>
                              <p:par>
                                <p:cTn id="9" presetID="2" presetClass="entr" presetSubtype="2" fill="hold" nodeType="withEffect">
                                  <p:stCondLst>
                                    <p:cond delay="0"/>
                                  </p:stCondLst>
                                  <p:childTnLst>
                                    <p:set>
                                      <p:cBhvr>
                                        <p:cTn id="10" dur="1" fill="hold">
                                          <p:stCondLst>
                                            <p:cond delay="0"/>
                                          </p:stCondLst>
                                        </p:cTn>
                                        <p:tgtEl>
                                          <p:spTgt spid="24"/>
                                        </p:tgtEl>
                                        <p:attrNameLst>
                                          <p:attrName>style.visibility</p:attrName>
                                        </p:attrNameLst>
                                      </p:cBhvr>
                                      <p:to>
                                        <p:strVal val="visible"/>
                                      </p:to>
                                    </p:set>
                                    <p:anim calcmode="lin" valueType="num">
                                      <p:cBhvr additive="base">
                                        <p:cTn id="11" dur="1500" fill="hold"/>
                                        <p:tgtEl>
                                          <p:spTgt spid="24"/>
                                        </p:tgtEl>
                                        <p:attrNameLst>
                                          <p:attrName>ppt_x</p:attrName>
                                        </p:attrNameLst>
                                      </p:cBhvr>
                                      <p:tavLst>
                                        <p:tav tm="0">
                                          <p:val>
                                            <p:strVal val="1+#ppt_w/2"/>
                                          </p:val>
                                        </p:tav>
                                        <p:tav tm="100000">
                                          <p:val>
                                            <p:strVal val="#ppt_x"/>
                                          </p:val>
                                        </p:tav>
                                      </p:tavLst>
                                    </p:anim>
                                    <p:anim calcmode="lin" valueType="num">
                                      <p:cBhvr additive="base">
                                        <p:cTn id="12" dur="1500" fill="hold"/>
                                        <p:tgtEl>
                                          <p:spTgt spid="24"/>
                                        </p:tgtEl>
                                        <p:attrNameLst>
                                          <p:attrName>ppt_y</p:attrName>
                                        </p:attrNameLst>
                                      </p:cBhvr>
                                      <p:tavLst>
                                        <p:tav tm="0">
                                          <p:val>
                                            <p:strVal val="#ppt_y"/>
                                          </p:val>
                                        </p:tav>
                                        <p:tav tm="100000">
                                          <p:val>
                                            <p:strVal val="#ppt_y"/>
                                          </p:val>
                                        </p:tav>
                                      </p:tavLst>
                                    </p:anim>
                                  </p:childTnLst>
                                </p:cTn>
                              </p:par>
                              <p:par>
                                <p:cTn id="13" presetID="2" presetClass="entr" presetSubtype="2" fill="hold" nodeType="withEffect">
                                  <p:stCondLst>
                                    <p:cond delay="0"/>
                                  </p:stCondLst>
                                  <p:childTnLst>
                                    <p:set>
                                      <p:cBhvr>
                                        <p:cTn id="14" dur="1" fill="hold">
                                          <p:stCondLst>
                                            <p:cond delay="0"/>
                                          </p:stCondLst>
                                        </p:cTn>
                                        <p:tgtEl>
                                          <p:spTgt spid="25"/>
                                        </p:tgtEl>
                                        <p:attrNameLst>
                                          <p:attrName>style.visibility</p:attrName>
                                        </p:attrNameLst>
                                      </p:cBhvr>
                                      <p:to>
                                        <p:strVal val="visible"/>
                                      </p:to>
                                    </p:set>
                                    <p:anim calcmode="lin" valueType="num">
                                      <p:cBhvr additive="base">
                                        <p:cTn id="15" dur="1500" fill="hold"/>
                                        <p:tgtEl>
                                          <p:spTgt spid="25"/>
                                        </p:tgtEl>
                                        <p:attrNameLst>
                                          <p:attrName>ppt_x</p:attrName>
                                        </p:attrNameLst>
                                      </p:cBhvr>
                                      <p:tavLst>
                                        <p:tav tm="0">
                                          <p:val>
                                            <p:strVal val="1+#ppt_w/2"/>
                                          </p:val>
                                        </p:tav>
                                        <p:tav tm="100000">
                                          <p:val>
                                            <p:strVal val="#ppt_x"/>
                                          </p:val>
                                        </p:tav>
                                      </p:tavLst>
                                    </p:anim>
                                    <p:anim calcmode="lin" valueType="num">
                                      <p:cBhvr additive="base">
                                        <p:cTn id="16" dur="1500" fill="hold"/>
                                        <p:tgtEl>
                                          <p:spTgt spid="25"/>
                                        </p:tgtEl>
                                        <p:attrNameLst>
                                          <p:attrName>ppt_y</p:attrName>
                                        </p:attrNameLst>
                                      </p:cBhvr>
                                      <p:tavLst>
                                        <p:tav tm="0">
                                          <p:val>
                                            <p:strVal val="#ppt_y"/>
                                          </p:val>
                                        </p:tav>
                                        <p:tav tm="100000">
                                          <p:val>
                                            <p:strVal val="#ppt_y"/>
                                          </p:val>
                                        </p:tav>
                                      </p:tavLst>
                                    </p:anim>
                                  </p:childTnLst>
                                </p:cTn>
                              </p:par>
                              <p:par>
                                <p:cTn id="17" presetID="2" presetClass="entr" presetSubtype="2" fill="hold" nodeType="withEffect">
                                  <p:stCondLst>
                                    <p:cond delay="0"/>
                                  </p:stCondLst>
                                  <p:childTnLst>
                                    <p:set>
                                      <p:cBhvr>
                                        <p:cTn id="18" dur="1" fill="hold">
                                          <p:stCondLst>
                                            <p:cond delay="0"/>
                                          </p:stCondLst>
                                        </p:cTn>
                                        <p:tgtEl>
                                          <p:spTgt spid="26"/>
                                        </p:tgtEl>
                                        <p:attrNameLst>
                                          <p:attrName>style.visibility</p:attrName>
                                        </p:attrNameLst>
                                      </p:cBhvr>
                                      <p:to>
                                        <p:strVal val="visible"/>
                                      </p:to>
                                    </p:set>
                                    <p:anim calcmode="lin" valueType="num">
                                      <p:cBhvr additive="base">
                                        <p:cTn id="19" dur="1500" fill="hold"/>
                                        <p:tgtEl>
                                          <p:spTgt spid="26"/>
                                        </p:tgtEl>
                                        <p:attrNameLst>
                                          <p:attrName>ppt_x</p:attrName>
                                        </p:attrNameLst>
                                      </p:cBhvr>
                                      <p:tavLst>
                                        <p:tav tm="0">
                                          <p:val>
                                            <p:strVal val="1+#ppt_w/2"/>
                                          </p:val>
                                        </p:tav>
                                        <p:tav tm="100000">
                                          <p:val>
                                            <p:strVal val="#ppt_x"/>
                                          </p:val>
                                        </p:tav>
                                      </p:tavLst>
                                    </p:anim>
                                    <p:anim calcmode="lin" valueType="num">
                                      <p:cBhvr additive="base">
                                        <p:cTn id="20" dur="1500" fill="hold"/>
                                        <p:tgtEl>
                                          <p:spTgt spid="26"/>
                                        </p:tgtEl>
                                        <p:attrNameLst>
                                          <p:attrName>ppt_y</p:attrName>
                                        </p:attrNameLst>
                                      </p:cBhvr>
                                      <p:tavLst>
                                        <p:tav tm="0">
                                          <p:val>
                                            <p:strVal val="#ppt_y"/>
                                          </p:val>
                                        </p:tav>
                                        <p:tav tm="100000">
                                          <p:val>
                                            <p:strVal val="#ppt_y"/>
                                          </p:val>
                                        </p:tav>
                                      </p:tavLst>
                                    </p:anim>
                                  </p:childTnLst>
                                </p:cTn>
                              </p:par>
                              <p:par>
                                <p:cTn id="21" presetID="2" presetClass="entr" presetSubtype="2" fill="hold" nodeType="withEffect">
                                  <p:stCondLst>
                                    <p:cond delay="0"/>
                                  </p:stCondLst>
                                  <p:childTnLst>
                                    <p:set>
                                      <p:cBhvr>
                                        <p:cTn id="22" dur="1" fill="hold">
                                          <p:stCondLst>
                                            <p:cond delay="0"/>
                                          </p:stCondLst>
                                        </p:cTn>
                                        <p:tgtEl>
                                          <p:spTgt spid="27"/>
                                        </p:tgtEl>
                                        <p:attrNameLst>
                                          <p:attrName>style.visibility</p:attrName>
                                        </p:attrNameLst>
                                      </p:cBhvr>
                                      <p:to>
                                        <p:strVal val="visible"/>
                                      </p:to>
                                    </p:set>
                                    <p:anim calcmode="lin" valueType="num">
                                      <p:cBhvr additive="base">
                                        <p:cTn id="23" dur="1500" fill="hold"/>
                                        <p:tgtEl>
                                          <p:spTgt spid="27"/>
                                        </p:tgtEl>
                                        <p:attrNameLst>
                                          <p:attrName>ppt_x</p:attrName>
                                        </p:attrNameLst>
                                      </p:cBhvr>
                                      <p:tavLst>
                                        <p:tav tm="0">
                                          <p:val>
                                            <p:strVal val="1+#ppt_w/2"/>
                                          </p:val>
                                        </p:tav>
                                        <p:tav tm="100000">
                                          <p:val>
                                            <p:strVal val="#ppt_x"/>
                                          </p:val>
                                        </p:tav>
                                      </p:tavLst>
                                    </p:anim>
                                    <p:anim calcmode="lin" valueType="num">
                                      <p:cBhvr additive="base">
                                        <p:cTn id="24" dur="1500" fill="hold"/>
                                        <p:tgtEl>
                                          <p:spTgt spid="27"/>
                                        </p:tgtEl>
                                        <p:attrNameLst>
                                          <p:attrName>ppt_y</p:attrName>
                                        </p:attrNameLst>
                                      </p:cBhvr>
                                      <p:tavLst>
                                        <p:tav tm="0">
                                          <p:val>
                                            <p:strVal val="#ppt_y"/>
                                          </p:val>
                                        </p:tav>
                                        <p:tav tm="100000">
                                          <p:val>
                                            <p:strVal val="#ppt_y"/>
                                          </p:val>
                                        </p:tav>
                                      </p:tavLst>
                                    </p:anim>
                                  </p:childTnLst>
                                </p:cTn>
                              </p:par>
                            </p:childTnLst>
                          </p:cTn>
                        </p:par>
                        <p:par>
                          <p:cTn id="25" fill="hold">
                            <p:stCondLst>
                              <p:cond delay="1500"/>
                            </p:stCondLst>
                            <p:childTnLst>
                              <p:par>
                                <p:cTn id="26" presetID="2" presetClass="entr" presetSubtype="2" fill="hold" nodeType="afterEffect">
                                  <p:stCondLst>
                                    <p:cond delay="200"/>
                                  </p:stCondLst>
                                  <p:childTnLst>
                                    <p:set>
                                      <p:cBhvr>
                                        <p:cTn id="27" dur="1" fill="hold">
                                          <p:stCondLst>
                                            <p:cond delay="0"/>
                                          </p:stCondLst>
                                        </p:cTn>
                                        <p:tgtEl>
                                          <p:spTgt spid="3"/>
                                        </p:tgtEl>
                                        <p:attrNameLst>
                                          <p:attrName>style.visibility</p:attrName>
                                        </p:attrNameLst>
                                      </p:cBhvr>
                                      <p:to>
                                        <p:strVal val="visible"/>
                                      </p:to>
                                    </p:set>
                                    <p:anim calcmode="lin" valueType="num">
                                      <p:cBhvr additive="base">
                                        <p:cTn id="28" dur="2000" fill="hold"/>
                                        <p:tgtEl>
                                          <p:spTgt spid="3"/>
                                        </p:tgtEl>
                                        <p:attrNameLst>
                                          <p:attrName>ppt_x</p:attrName>
                                        </p:attrNameLst>
                                      </p:cBhvr>
                                      <p:tavLst>
                                        <p:tav tm="0">
                                          <p:val>
                                            <p:strVal val="1+#ppt_w/2"/>
                                          </p:val>
                                        </p:tav>
                                        <p:tav tm="100000">
                                          <p:val>
                                            <p:strVal val="#ppt_x"/>
                                          </p:val>
                                        </p:tav>
                                      </p:tavLst>
                                    </p:anim>
                                    <p:anim calcmode="lin" valueType="num">
                                      <p:cBhvr additive="base">
                                        <p:cTn id="29" dur="2000" fill="hold"/>
                                        <p:tgtEl>
                                          <p:spTgt spid="3"/>
                                        </p:tgtEl>
                                        <p:attrNameLst>
                                          <p:attrName>ppt_y</p:attrName>
                                        </p:attrNameLst>
                                      </p:cBhvr>
                                      <p:tavLst>
                                        <p:tav tm="0">
                                          <p:val>
                                            <p:strVal val="#ppt_y"/>
                                          </p:val>
                                        </p:tav>
                                        <p:tav tm="100000">
                                          <p:val>
                                            <p:strVal val="#ppt_y"/>
                                          </p:val>
                                        </p:tav>
                                      </p:tavLst>
                                    </p:anim>
                                  </p:childTnLst>
                                </p:cTn>
                              </p:par>
                              <p:par>
                                <p:cTn id="30" presetID="2" presetClass="entr" presetSubtype="2" fill="hold" nodeType="withEffect">
                                  <p:stCondLst>
                                    <p:cond delay="0"/>
                                  </p:stCondLst>
                                  <p:childTnLst>
                                    <p:set>
                                      <p:cBhvr>
                                        <p:cTn id="31" dur="1" fill="hold">
                                          <p:stCondLst>
                                            <p:cond delay="0"/>
                                          </p:stCondLst>
                                        </p:cTn>
                                        <p:tgtEl>
                                          <p:spTgt spid="20"/>
                                        </p:tgtEl>
                                        <p:attrNameLst>
                                          <p:attrName>style.visibility</p:attrName>
                                        </p:attrNameLst>
                                      </p:cBhvr>
                                      <p:to>
                                        <p:strVal val="visible"/>
                                      </p:to>
                                    </p:set>
                                    <p:anim calcmode="lin" valueType="num">
                                      <p:cBhvr additive="base">
                                        <p:cTn id="32" dur="2000" fill="hold"/>
                                        <p:tgtEl>
                                          <p:spTgt spid="20"/>
                                        </p:tgtEl>
                                        <p:attrNameLst>
                                          <p:attrName>ppt_x</p:attrName>
                                        </p:attrNameLst>
                                      </p:cBhvr>
                                      <p:tavLst>
                                        <p:tav tm="0">
                                          <p:val>
                                            <p:strVal val="1+#ppt_w/2"/>
                                          </p:val>
                                        </p:tav>
                                        <p:tav tm="100000">
                                          <p:val>
                                            <p:strVal val="#ppt_x"/>
                                          </p:val>
                                        </p:tav>
                                      </p:tavLst>
                                    </p:anim>
                                    <p:anim calcmode="lin" valueType="num">
                                      <p:cBhvr additive="base">
                                        <p:cTn id="33" dur="2000" fill="hold"/>
                                        <p:tgtEl>
                                          <p:spTgt spid="20"/>
                                        </p:tgtEl>
                                        <p:attrNameLst>
                                          <p:attrName>ppt_y</p:attrName>
                                        </p:attrNameLst>
                                      </p:cBhvr>
                                      <p:tavLst>
                                        <p:tav tm="0">
                                          <p:val>
                                            <p:strVal val="#ppt_y"/>
                                          </p:val>
                                        </p:tav>
                                        <p:tav tm="100000">
                                          <p:val>
                                            <p:strVal val="#ppt_y"/>
                                          </p:val>
                                        </p:tav>
                                      </p:tavLst>
                                    </p:anim>
                                  </p:childTnLst>
                                </p:cTn>
                              </p:par>
                              <p:par>
                                <p:cTn id="34" presetID="2" presetClass="entr" presetSubtype="2" fill="hold" nodeType="withEffect">
                                  <p:stCondLst>
                                    <p:cond delay="0"/>
                                  </p:stCondLst>
                                  <p:childTnLst>
                                    <p:set>
                                      <p:cBhvr>
                                        <p:cTn id="35" dur="1" fill="hold">
                                          <p:stCondLst>
                                            <p:cond delay="0"/>
                                          </p:stCondLst>
                                        </p:cTn>
                                        <p:tgtEl>
                                          <p:spTgt spid="21"/>
                                        </p:tgtEl>
                                        <p:attrNameLst>
                                          <p:attrName>style.visibility</p:attrName>
                                        </p:attrNameLst>
                                      </p:cBhvr>
                                      <p:to>
                                        <p:strVal val="visible"/>
                                      </p:to>
                                    </p:set>
                                    <p:anim calcmode="lin" valueType="num">
                                      <p:cBhvr additive="base">
                                        <p:cTn id="36" dur="2000" fill="hold"/>
                                        <p:tgtEl>
                                          <p:spTgt spid="21"/>
                                        </p:tgtEl>
                                        <p:attrNameLst>
                                          <p:attrName>ppt_x</p:attrName>
                                        </p:attrNameLst>
                                      </p:cBhvr>
                                      <p:tavLst>
                                        <p:tav tm="0">
                                          <p:val>
                                            <p:strVal val="1+#ppt_w/2"/>
                                          </p:val>
                                        </p:tav>
                                        <p:tav tm="100000">
                                          <p:val>
                                            <p:strVal val="#ppt_x"/>
                                          </p:val>
                                        </p:tav>
                                      </p:tavLst>
                                    </p:anim>
                                    <p:anim calcmode="lin" valueType="num">
                                      <p:cBhvr additive="base">
                                        <p:cTn id="37" dur="2000" fill="hold"/>
                                        <p:tgtEl>
                                          <p:spTgt spid="2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7.xml><?xml version="1.0" encoding="utf-8"?>
<p:sld xmlns:a="http://schemas.openxmlformats.org/drawingml/2006/main" xmlns:r="http://schemas.openxmlformats.org/officeDocument/2006/relationships" xmlns:p="http://schemas.openxmlformats.org/presentationml/2006/main">
  <p:cSld>
    <p:bg>
      <p:bgPr>
        <a:solidFill>
          <a:srgbClr val="CCECFF"/>
        </a:solidFill>
        <a:effectLst/>
      </p:bgPr>
    </p:bg>
    <p:spTree>
      <p:nvGrpSpPr>
        <p:cNvPr id="1" name=""/>
        <p:cNvGrpSpPr/>
        <p:nvPr/>
      </p:nvGrpSpPr>
      <p:grpSpPr>
        <a:xfrm>
          <a:off x="0" y="0"/>
          <a:ext cx="0" cy="0"/>
          <a:chOff x="0" y="0"/>
          <a:chExt cx="0" cy="0"/>
        </a:xfrm>
      </p:grpSpPr>
      <p:cxnSp>
        <p:nvCxnSpPr>
          <p:cNvPr id="6" name="Straight Connector 5">
            <a:extLst>
              <a:ext uri="{FF2B5EF4-FFF2-40B4-BE49-F238E27FC236}">
                <a16:creationId xmlns:a16="http://schemas.microsoft.com/office/drawing/2014/main" id="{CFD2CC22-FE3C-4DF7-9873-A2098DBE740C}"/>
              </a:ext>
            </a:extLst>
          </p:cNvPr>
          <p:cNvCxnSpPr>
            <a:cxnSpLocks/>
          </p:cNvCxnSpPr>
          <p:nvPr/>
        </p:nvCxnSpPr>
        <p:spPr>
          <a:xfrm flipV="1">
            <a:off x="1236326" y="3389271"/>
            <a:ext cx="9887604" cy="39729"/>
          </a:xfrm>
          <a:prstGeom prst="line">
            <a:avLst/>
          </a:prstGeom>
          <a:ln w="57150"/>
        </p:spPr>
        <p:style>
          <a:lnRef idx="1">
            <a:schemeClr val="accent1"/>
          </a:lnRef>
          <a:fillRef idx="0">
            <a:schemeClr val="accent1"/>
          </a:fillRef>
          <a:effectRef idx="0">
            <a:schemeClr val="accent1"/>
          </a:effectRef>
          <a:fontRef idx="minor">
            <a:schemeClr val="tx1"/>
          </a:fontRef>
        </p:style>
      </p:cxnSp>
      <p:pic>
        <p:nvPicPr>
          <p:cNvPr id="8" name="Picture 7">
            <a:extLst>
              <a:ext uri="{FF2B5EF4-FFF2-40B4-BE49-F238E27FC236}">
                <a16:creationId xmlns:a16="http://schemas.microsoft.com/office/drawing/2014/main" id="{5978960D-E669-4C1A-9374-6396E6E795FF}"/>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l="21568" r="61265" b="8744"/>
          <a:stretch/>
        </p:blipFill>
        <p:spPr>
          <a:xfrm>
            <a:off x="1471988" y="2323197"/>
            <a:ext cx="992811" cy="1065075"/>
          </a:xfrm>
          <a:prstGeom prst="rect">
            <a:avLst/>
          </a:prstGeom>
        </p:spPr>
      </p:pic>
      <p:pic>
        <p:nvPicPr>
          <p:cNvPr id="3" name="Picture 2" descr="A picture containing text, clipart&#10;&#10;Description automatically generated">
            <a:extLst>
              <a:ext uri="{FF2B5EF4-FFF2-40B4-BE49-F238E27FC236}">
                <a16:creationId xmlns:a16="http://schemas.microsoft.com/office/drawing/2014/main" id="{CB9016F4-9300-4783-A0AB-4E0EF0FAD6C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087768" y="2323197"/>
            <a:ext cx="884677" cy="1104804"/>
          </a:xfrm>
          <a:prstGeom prst="rect">
            <a:avLst/>
          </a:prstGeom>
        </p:spPr>
      </p:pic>
      <p:pic>
        <p:nvPicPr>
          <p:cNvPr id="20" name="Picture 19" descr="A picture containing text, clipart&#10;&#10;Description automatically generated">
            <a:extLst>
              <a:ext uri="{FF2B5EF4-FFF2-40B4-BE49-F238E27FC236}">
                <a16:creationId xmlns:a16="http://schemas.microsoft.com/office/drawing/2014/main" id="{BD747282-48E7-4981-AF82-C560EA89558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949237" y="2314671"/>
            <a:ext cx="884677" cy="1104804"/>
          </a:xfrm>
          <a:prstGeom prst="rect">
            <a:avLst/>
          </a:prstGeom>
        </p:spPr>
      </p:pic>
      <p:pic>
        <p:nvPicPr>
          <p:cNvPr id="21" name="Picture 20" descr="A picture containing text, clipart&#10;&#10;Description automatically generated">
            <a:extLst>
              <a:ext uri="{FF2B5EF4-FFF2-40B4-BE49-F238E27FC236}">
                <a16:creationId xmlns:a16="http://schemas.microsoft.com/office/drawing/2014/main" id="{934F176E-1AE5-46F0-9D3A-9030782AAE0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33914" y="2314671"/>
            <a:ext cx="884677" cy="1104804"/>
          </a:xfrm>
          <a:prstGeom prst="rect">
            <a:avLst/>
          </a:prstGeom>
        </p:spPr>
      </p:pic>
      <p:pic>
        <p:nvPicPr>
          <p:cNvPr id="24" name="Picture 23">
            <a:extLst>
              <a:ext uri="{FF2B5EF4-FFF2-40B4-BE49-F238E27FC236}">
                <a16:creationId xmlns:a16="http://schemas.microsoft.com/office/drawing/2014/main" id="{94CB1705-C0F9-4B79-85B5-2E9EDCEF6D0F}"/>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l="21568" r="61265" b="8744"/>
          <a:stretch/>
        </p:blipFill>
        <p:spPr>
          <a:xfrm>
            <a:off x="2381255" y="2314671"/>
            <a:ext cx="992811" cy="1065075"/>
          </a:xfrm>
          <a:prstGeom prst="rect">
            <a:avLst/>
          </a:prstGeom>
        </p:spPr>
      </p:pic>
      <p:pic>
        <p:nvPicPr>
          <p:cNvPr id="25" name="Picture 24">
            <a:extLst>
              <a:ext uri="{FF2B5EF4-FFF2-40B4-BE49-F238E27FC236}">
                <a16:creationId xmlns:a16="http://schemas.microsoft.com/office/drawing/2014/main" id="{7AD826D8-E86F-473F-8816-79B29B00DA4B}"/>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l="21568" r="61265" b="8744"/>
          <a:stretch/>
        </p:blipFill>
        <p:spPr>
          <a:xfrm>
            <a:off x="3290522" y="2317951"/>
            <a:ext cx="992811" cy="1065075"/>
          </a:xfrm>
          <a:prstGeom prst="rect">
            <a:avLst/>
          </a:prstGeom>
        </p:spPr>
      </p:pic>
      <p:pic>
        <p:nvPicPr>
          <p:cNvPr id="26" name="Picture 25">
            <a:extLst>
              <a:ext uri="{FF2B5EF4-FFF2-40B4-BE49-F238E27FC236}">
                <a16:creationId xmlns:a16="http://schemas.microsoft.com/office/drawing/2014/main" id="{5E334ED1-9A90-439A-A5FE-BBB8716AE575}"/>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l="21568" r="61265" b="8744"/>
          <a:stretch/>
        </p:blipFill>
        <p:spPr>
          <a:xfrm>
            <a:off x="4209314" y="2314671"/>
            <a:ext cx="992811" cy="1065075"/>
          </a:xfrm>
          <a:prstGeom prst="rect">
            <a:avLst/>
          </a:prstGeom>
        </p:spPr>
      </p:pic>
      <p:pic>
        <p:nvPicPr>
          <p:cNvPr id="27" name="Picture 26">
            <a:extLst>
              <a:ext uri="{FF2B5EF4-FFF2-40B4-BE49-F238E27FC236}">
                <a16:creationId xmlns:a16="http://schemas.microsoft.com/office/drawing/2014/main" id="{DF9D49F7-75C0-45BC-933C-F3EB6E44F573}"/>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l="21568" r="61265" b="8744"/>
          <a:stretch/>
        </p:blipFill>
        <p:spPr>
          <a:xfrm>
            <a:off x="5121284" y="2323197"/>
            <a:ext cx="992811" cy="1065075"/>
          </a:xfrm>
          <a:prstGeom prst="rect">
            <a:avLst/>
          </a:prstGeom>
        </p:spPr>
      </p:pic>
      <p:sp>
        <p:nvSpPr>
          <p:cNvPr id="15" name="TextBox 14"/>
          <p:cNvSpPr txBox="1"/>
          <p:nvPr/>
        </p:nvSpPr>
        <p:spPr>
          <a:xfrm>
            <a:off x="3680460" y="5181600"/>
            <a:ext cx="4831080" cy="408623"/>
          </a:xfrm>
          <a:prstGeom prst="roundRect">
            <a:avLst/>
          </a:prstGeom>
          <a:solidFill>
            <a:schemeClr val="bg1"/>
          </a:solidFill>
          <a:ln w="31750">
            <a:solidFill>
              <a:srgbClr val="347574"/>
            </a:solidFill>
          </a:ln>
          <a:effectLst>
            <a:outerShdw blurRad="50800" dist="38100" dir="2700000" algn="tl" rotWithShape="0">
              <a:prstClr val="black">
                <a:alpha val="40000"/>
              </a:prstClr>
            </a:outerShdw>
          </a:effectLst>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srgbClr val="585858"/>
                </a:solidFill>
                <a:effectLst/>
                <a:uLnTx/>
                <a:uFillTx/>
                <a:latin typeface="Century Gothic" panose="020B0502020202020204" pitchFamily="34" charset="0"/>
                <a:ea typeface="+mn-ea"/>
                <a:cs typeface="+mn-cs"/>
              </a:rPr>
              <a:t>_____ needs _____ to make 8.</a:t>
            </a:r>
          </a:p>
        </p:txBody>
      </p:sp>
      <p:sp>
        <p:nvSpPr>
          <p:cNvPr id="12" name="Rectangle 11">
            <a:extLst>
              <a:ext uri="{FF2B5EF4-FFF2-40B4-BE49-F238E27FC236}">
                <a16:creationId xmlns:a16="http://schemas.microsoft.com/office/drawing/2014/main" id="{87B53F64-F533-472B-B9CF-853BC668374A}"/>
              </a:ext>
            </a:extLst>
          </p:cNvPr>
          <p:cNvSpPr/>
          <p:nvPr/>
        </p:nvSpPr>
        <p:spPr>
          <a:xfrm>
            <a:off x="8909486" y="6508800"/>
            <a:ext cx="3225563" cy="276999"/>
          </a:xfrm>
          <a:prstGeom prst="rect">
            <a:avLst/>
          </a:prstGeom>
        </p:spPr>
        <p:txBody>
          <a:bodyPr wrap="none" lIns="91440" tIns="45720" rIns="91440" bIns="45720" anchor="t">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1200" b="0" i="1" u="none" strike="noStrike" kern="1200" cap="none" spc="0" normalizeH="0" baseline="0" noProof="0" dirty="0">
                <a:ln>
                  <a:noFill/>
                </a:ln>
                <a:solidFill>
                  <a:srgbClr val="969798"/>
                </a:solidFill>
                <a:effectLst/>
                <a:uLnTx/>
                <a:uFillTx/>
                <a:latin typeface="Century Gothic" panose="020B0502020202020204" pitchFamily="34" charset="0"/>
                <a:ea typeface="Calibri" panose="020F0502020204030204" pitchFamily="34" charset="0"/>
                <a:cs typeface="Times New Roman"/>
              </a:rPr>
              <a:t>Mastering Number 2021/22 ncetm.org.uk</a:t>
            </a:r>
            <a:endParaRPr kumimoji="0" lang="en-GB" sz="1200" b="0" i="1" u="none" strike="noStrike" kern="1200" cap="none" spc="0" normalizeH="0" baseline="0" noProof="0" dirty="0">
              <a:ln>
                <a:noFill/>
              </a:ln>
              <a:solidFill>
                <a:srgbClr val="969798"/>
              </a:solidFill>
              <a:effectLst/>
              <a:uLnTx/>
              <a:uFillTx/>
              <a:latin typeface="Century Gothic" panose="020B0502020202020204" pitchFamily="34" charset="0"/>
              <a:ea typeface="+mn-ea"/>
              <a:cs typeface="Times New Roman"/>
            </a:endParaRPr>
          </a:p>
        </p:txBody>
      </p:sp>
    </p:spTree>
    <p:extLst>
      <p:ext uri="{BB962C8B-B14F-4D97-AF65-F5344CB8AC3E}">
        <p14:creationId xmlns:p14="http://schemas.microsoft.com/office/powerpoint/2010/main" val="3787479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3"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1250" fill="hold"/>
                                        <p:tgtEl>
                                          <p:spTgt spid="3"/>
                                        </p:tgtEl>
                                        <p:attrNameLst>
                                          <p:attrName>ppt_x</p:attrName>
                                        </p:attrNameLst>
                                      </p:cBhvr>
                                      <p:tavLst>
                                        <p:tav tm="0">
                                          <p:val>
                                            <p:strVal val="1+#ppt_w/2"/>
                                          </p:val>
                                        </p:tav>
                                        <p:tav tm="100000">
                                          <p:val>
                                            <p:strVal val="#ppt_x"/>
                                          </p:val>
                                        </p:tav>
                                      </p:tavLst>
                                    </p:anim>
                                    <p:anim calcmode="lin" valueType="num">
                                      <p:cBhvr additive="base">
                                        <p:cTn id="8" dur="1250" fill="hold"/>
                                        <p:tgtEl>
                                          <p:spTgt spid="3"/>
                                        </p:tgtEl>
                                        <p:attrNameLst>
                                          <p:attrName>ppt_y</p:attrName>
                                        </p:attrNameLst>
                                      </p:cBhvr>
                                      <p:tavLst>
                                        <p:tav tm="0">
                                          <p:val>
                                            <p:strVal val="0-#ppt_h/2"/>
                                          </p:val>
                                        </p:tav>
                                        <p:tav tm="100000">
                                          <p:val>
                                            <p:strVal val="#ppt_y"/>
                                          </p:val>
                                        </p:tav>
                                      </p:tavLst>
                                    </p:anim>
                                  </p:childTnLst>
                                </p:cTn>
                              </p:par>
                              <p:par>
                                <p:cTn id="9" presetID="2" presetClass="entr" presetSubtype="3" fill="hold" nodeType="withEffect">
                                  <p:stCondLst>
                                    <p:cond delay="0"/>
                                  </p:stCondLst>
                                  <p:childTnLst>
                                    <p:set>
                                      <p:cBhvr>
                                        <p:cTn id="10" dur="1" fill="hold">
                                          <p:stCondLst>
                                            <p:cond delay="0"/>
                                          </p:stCondLst>
                                        </p:cTn>
                                        <p:tgtEl>
                                          <p:spTgt spid="20"/>
                                        </p:tgtEl>
                                        <p:attrNameLst>
                                          <p:attrName>style.visibility</p:attrName>
                                        </p:attrNameLst>
                                      </p:cBhvr>
                                      <p:to>
                                        <p:strVal val="visible"/>
                                      </p:to>
                                    </p:set>
                                    <p:anim calcmode="lin" valueType="num">
                                      <p:cBhvr additive="base">
                                        <p:cTn id="11" dur="1250" fill="hold"/>
                                        <p:tgtEl>
                                          <p:spTgt spid="20"/>
                                        </p:tgtEl>
                                        <p:attrNameLst>
                                          <p:attrName>ppt_x</p:attrName>
                                        </p:attrNameLst>
                                      </p:cBhvr>
                                      <p:tavLst>
                                        <p:tav tm="0">
                                          <p:val>
                                            <p:strVal val="1+#ppt_w/2"/>
                                          </p:val>
                                        </p:tav>
                                        <p:tav tm="100000">
                                          <p:val>
                                            <p:strVal val="#ppt_x"/>
                                          </p:val>
                                        </p:tav>
                                      </p:tavLst>
                                    </p:anim>
                                    <p:anim calcmode="lin" valueType="num">
                                      <p:cBhvr additive="base">
                                        <p:cTn id="12" dur="1250" fill="hold"/>
                                        <p:tgtEl>
                                          <p:spTgt spid="20"/>
                                        </p:tgtEl>
                                        <p:attrNameLst>
                                          <p:attrName>ppt_y</p:attrName>
                                        </p:attrNameLst>
                                      </p:cBhvr>
                                      <p:tavLst>
                                        <p:tav tm="0">
                                          <p:val>
                                            <p:strVal val="0-#ppt_h/2"/>
                                          </p:val>
                                        </p:tav>
                                        <p:tav tm="100000">
                                          <p:val>
                                            <p:strVal val="#ppt_y"/>
                                          </p:val>
                                        </p:tav>
                                      </p:tavLst>
                                    </p:anim>
                                  </p:childTnLst>
                                </p:cTn>
                              </p:par>
                              <p:par>
                                <p:cTn id="13" presetID="2" presetClass="entr" presetSubtype="3" fill="hold" nodeType="withEffect">
                                  <p:stCondLst>
                                    <p:cond delay="0"/>
                                  </p:stCondLst>
                                  <p:childTnLst>
                                    <p:set>
                                      <p:cBhvr>
                                        <p:cTn id="14" dur="1" fill="hold">
                                          <p:stCondLst>
                                            <p:cond delay="0"/>
                                          </p:stCondLst>
                                        </p:cTn>
                                        <p:tgtEl>
                                          <p:spTgt spid="21"/>
                                        </p:tgtEl>
                                        <p:attrNameLst>
                                          <p:attrName>style.visibility</p:attrName>
                                        </p:attrNameLst>
                                      </p:cBhvr>
                                      <p:to>
                                        <p:strVal val="visible"/>
                                      </p:to>
                                    </p:set>
                                    <p:anim calcmode="lin" valueType="num">
                                      <p:cBhvr additive="base">
                                        <p:cTn id="15" dur="1250" fill="hold"/>
                                        <p:tgtEl>
                                          <p:spTgt spid="21"/>
                                        </p:tgtEl>
                                        <p:attrNameLst>
                                          <p:attrName>ppt_x</p:attrName>
                                        </p:attrNameLst>
                                      </p:cBhvr>
                                      <p:tavLst>
                                        <p:tav tm="0">
                                          <p:val>
                                            <p:strVal val="1+#ppt_w/2"/>
                                          </p:val>
                                        </p:tav>
                                        <p:tav tm="100000">
                                          <p:val>
                                            <p:strVal val="#ppt_x"/>
                                          </p:val>
                                        </p:tav>
                                      </p:tavLst>
                                    </p:anim>
                                    <p:anim calcmode="lin" valueType="num">
                                      <p:cBhvr additive="base">
                                        <p:cTn id="16" dur="1250" fill="hold"/>
                                        <p:tgtEl>
                                          <p:spTgt spid="21"/>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8.xml><?xml version="1.0" encoding="utf-8"?>
<p:sld xmlns:a="http://schemas.openxmlformats.org/drawingml/2006/main" xmlns:r="http://schemas.openxmlformats.org/officeDocument/2006/relationships" xmlns:p="http://schemas.openxmlformats.org/presentationml/2006/main">
  <p:cSld>
    <p:bg>
      <p:bgPr>
        <a:solidFill>
          <a:srgbClr val="CCECFF"/>
        </a:solidFill>
        <a:effectLst/>
      </p:bgPr>
    </p:bg>
    <p:spTree>
      <p:nvGrpSpPr>
        <p:cNvPr id="1" name=""/>
        <p:cNvGrpSpPr/>
        <p:nvPr/>
      </p:nvGrpSpPr>
      <p:grpSpPr>
        <a:xfrm>
          <a:off x="0" y="0"/>
          <a:ext cx="0" cy="0"/>
          <a:chOff x="0" y="0"/>
          <a:chExt cx="0" cy="0"/>
        </a:xfrm>
      </p:grpSpPr>
      <p:cxnSp>
        <p:nvCxnSpPr>
          <p:cNvPr id="6" name="Straight Connector 5">
            <a:extLst>
              <a:ext uri="{FF2B5EF4-FFF2-40B4-BE49-F238E27FC236}">
                <a16:creationId xmlns:a16="http://schemas.microsoft.com/office/drawing/2014/main" id="{CFD2CC22-FE3C-4DF7-9873-A2098DBE740C}"/>
              </a:ext>
            </a:extLst>
          </p:cNvPr>
          <p:cNvCxnSpPr>
            <a:cxnSpLocks/>
          </p:cNvCxnSpPr>
          <p:nvPr/>
        </p:nvCxnSpPr>
        <p:spPr>
          <a:xfrm flipV="1">
            <a:off x="1236326" y="3389271"/>
            <a:ext cx="9887604" cy="39729"/>
          </a:xfrm>
          <a:prstGeom prst="line">
            <a:avLst/>
          </a:prstGeom>
          <a:ln w="57150"/>
        </p:spPr>
        <p:style>
          <a:lnRef idx="1">
            <a:schemeClr val="accent1"/>
          </a:lnRef>
          <a:fillRef idx="0">
            <a:schemeClr val="accent1"/>
          </a:fillRef>
          <a:effectRef idx="0">
            <a:schemeClr val="accent1"/>
          </a:effectRef>
          <a:fontRef idx="minor">
            <a:schemeClr val="tx1"/>
          </a:fontRef>
        </p:style>
      </p:cxnSp>
      <p:pic>
        <p:nvPicPr>
          <p:cNvPr id="8" name="Picture 7">
            <a:extLst>
              <a:ext uri="{FF2B5EF4-FFF2-40B4-BE49-F238E27FC236}">
                <a16:creationId xmlns:a16="http://schemas.microsoft.com/office/drawing/2014/main" id="{5978960D-E669-4C1A-9374-6396E6E795FF}"/>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l="21568" r="61265" b="8744"/>
          <a:stretch/>
        </p:blipFill>
        <p:spPr>
          <a:xfrm>
            <a:off x="1471988" y="2323197"/>
            <a:ext cx="992811" cy="1065075"/>
          </a:xfrm>
          <a:prstGeom prst="rect">
            <a:avLst/>
          </a:prstGeom>
        </p:spPr>
      </p:pic>
      <p:pic>
        <p:nvPicPr>
          <p:cNvPr id="3" name="Picture 2" descr="A picture containing text, clipart&#10;&#10;Description automatically generated">
            <a:extLst>
              <a:ext uri="{FF2B5EF4-FFF2-40B4-BE49-F238E27FC236}">
                <a16:creationId xmlns:a16="http://schemas.microsoft.com/office/drawing/2014/main" id="{CB9016F4-9300-4783-A0AB-4E0EF0FAD6C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087768" y="2323197"/>
            <a:ext cx="884677" cy="1104804"/>
          </a:xfrm>
          <a:prstGeom prst="rect">
            <a:avLst/>
          </a:prstGeom>
        </p:spPr>
      </p:pic>
      <p:pic>
        <p:nvPicPr>
          <p:cNvPr id="20" name="Picture 19" descr="A picture containing text, clipart&#10;&#10;Description automatically generated">
            <a:extLst>
              <a:ext uri="{FF2B5EF4-FFF2-40B4-BE49-F238E27FC236}">
                <a16:creationId xmlns:a16="http://schemas.microsoft.com/office/drawing/2014/main" id="{BD747282-48E7-4981-AF82-C560EA89558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949237" y="2314671"/>
            <a:ext cx="884677" cy="1104804"/>
          </a:xfrm>
          <a:prstGeom prst="rect">
            <a:avLst/>
          </a:prstGeom>
        </p:spPr>
      </p:pic>
      <p:pic>
        <p:nvPicPr>
          <p:cNvPr id="21" name="Picture 20" descr="A picture containing text, clipart&#10;&#10;Description automatically generated">
            <a:extLst>
              <a:ext uri="{FF2B5EF4-FFF2-40B4-BE49-F238E27FC236}">
                <a16:creationId xmlns:a16="http://schemas.microsoft.com/office/drawing/2014/main" id="{934F176E-1AE5-46F0-9D3A-9030782AAE0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33914" y="2314671"/>
            <a:ext cx="884677" cy="1104804"/>
          </a:xfrm>
          <a:prstGeom prst="rect">
            <a:avLst/>
          </a:prstGeom>
        </p:spPr>
      </p:pic>
      <p:pic>
        <p:nvPicPr>
          <p:cNvPr id="24" name="Picture 23">
            <a:extLst>
              <a:ext uri="{FF2B5EF4-FFF2-40B4-BE49-F238E27FC236}">
                <a16:creationId xmlns:a16="http://schemas.microsoft.com/office/drawing/2014/main" id="{94CB1705-C0F9-4B79-85B5-2E9EDCEF6D0F}"/>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l="21568" r="61265" b="8744"/>
          <a:stretch/>
        </p:blipFill>
        <p:spPr>
          <a:xfrm>
            <a:off x="2381255" y="2314671"/>
            <a:ext cx="992811" cy="1065075"/>
          </a:xfrm>
          <a:prstGeom prst="rect">
            <a:avLst/>
          </a:prstGeom>
        </p:spPr>
      </p:pic>
      <p:pic>
        <p:nvPicPr>
          <p:cNvPr id="25" name="Picture 24">
            <a:extLst>
              <a:ext uri="{FF2B5EF4-FFF2-40B4-BE49-F238E27FC236}">
                <a16:creationId xmlns:a16="http://schemas.microsoft.com/office/drawing/2014/main" id="{7AD826D8-E86F-473F-8816-79B29B00DA4B}"/>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l="21568" r="61265" b="8744"/>
          <a:stretch/>
        </p:blipFill>
        <p:spPr>
          <a:xfrm>
            <a:off x="3290522" y="2317951"/>
            <a:ext cx="992811" cy="1065075"/>
          </a:xfrm>
          <a:prstGeom prst="rect">
            <a:avLst/>
          </a:prstGeom>
        </p:spPr>
      </p:pic>
      <p:pic>
        <p:nvPicPr>
          <p:cNvPr id="26" name="Picture 25">
            <a:extLst>
              <a:ext uri="{FF2B5EF4-FFF2-40B4-BE49-F238E27FC236}">
                <a16:creationId xmlns:a16="http://schemas.microsoft.com/office/drawing/2014/main" id="{5E334ED1-9A90-439A-A5FE-BBB8716AE575}"/>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l="21568" r="61265" b="8744"/>
          <a:stretch/>
        </p:blipFill>
        <p:spPr>
          <a:xfrm>
            <a:off x="4209314" y="2314671"/>
            <a:ext cx="992811" cy="1065075"/>
          </a:xfrm>
          <a:prstGeom prst="rect">
            <a:avLst/>
          </a:prstGeom>
        </p:spPr>
      </p:pic>
      <p:pic>
        <p:nvPicPr>
          <p:cNvPr id="27" name="Picture 26">
            <a:extLst>
              <a:ext uri="{FF2B5EF4-FFF2-40B4-BE49-F238E27FC236}">
                <a16:creationId xmlns:a16="http://schemas.microsoft.com/office/drawing/2014/main" id="{DF9D49F7-75C0-45BC-933C-F3EB6E44F573}"/>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l="21568" r="61265" b="8744"/>
          <a:stretch/>
        </p:blipFill>
        <p:spPr>
          <a:xfrm>
            <a:off x="5121284" y="2323197"/>
            <a:ext cx="992811" cy="1065075"/>
          </a:xfrm>
          <a:prstGeom prst="rect">
            <a:avLst/>
          </a:prstGeom>
        </p:spPr>
      </p:pic>
      <p:sp>
        <p:nvSpPr>
          <p:cNvPr id="12" name="TextBox 11"/>
          <p:cNvSpPr txBox="1"/>
          <p:nvPr/>
        </p:nvSpPr>
        <p:spPr>
          <a:xfrm>
            <a:off x="3680460" y="5181600"/>
            <a:ext cx="4831080" cy="408623"/>
          </a:xfrm>
          <a:prstGeom prst="roundRect">
            <a:avLst/>
          </a:prstGeom>
          <a:solidFill>
            <a:schemeClr val="bg1"/>
          </a:solidFill>
          <a:ln w="31750">
            <a:solidFill>
              <a:srgbClr val="347574"/>
            </a:solidFill>
          </a:ln>
          <a:effectLst>
            <a:outerShdw blurRad="50800" dist="38100" dir="2700000" algn="tl" rotWithShape="0">
              <a:prstClr val="black">
                <a:alpha val="40000"/>
              </a:prstClr>
            </a:outerShdw>
          </a:effectLst>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srgbClr val="585858"/>
                </a:solidFill>
                <a:effectLst/>
                <a:uLnTx/>
                <a:uFillTx/>
                <a:latin typeface="Century Gothic" panose="020B0502020202020204" pitchFamily="34" charset="0"/>
                <a:ea typeface="+mn-ea"/>
                <a:cs typeface="+mn-cs"/>
              </a:rPr>
              <a:t>_____ needs _____ to make 8.</a:t>
            </a:r>
          </a:p>
        </p:txBody>
      </p:sp>
      <p:sp>
        <p:nvSpPr>
          <p:cNvPr id="13" name="Rectangle 12">
            <a:extLst>
              <a:ext uri="{FF2B5EF4-FFF2-40B4-BE49-F238E27FC236}">
                <a16:creationId xmlns:a16="http://schemas.microsoft.com/office/drawing/2014/main" id="{87B53F64-F533-472B-B9CF-853BC668374A}"/>
              </a:ext>
            </a:extLst>
          </p:cNvPr>
          <p:cNvSpPr/>
          <p:nvPr/>
        </p:nvSpPr>
        <p:spPr>
          <a:xfrm>
            <a:off x="8909486" y="6508800"/>
            <a:ext cx="3225563" cy="276999"/>
          </a:xfrm>
          <a:prstGeom prst="rect">
            <a:avLst/>
          </a:prstGeom>
        </p:spPr>
        <p:txBody>
          <a:bodyPr wrap="none" lIns="91440" tIns="45720" rIns="91440" bIns="45720" anchor="t">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1200" b="0" i="1" u="none" strike="noStrike" kern="1200" cap="none" spc="0" normalizeH="0" baseline="0" noProof="0" dirty="0">
                <a:ln>
                  <a:noFill/>
                </a:ln>
                <a:solidFill>
                  <a:srgbClr val="969798"/>
                </a:solidFill>
                <a:effectLst/>
                <a:uLnTx/>
                <a:uFillTx/>
                <a:latin typeface="Century Gothic" panose="020B0502020202020204" pitchFamily="34" charset="0"/>
                <a:ea typeface="Calibri" panose="020F0502020204030204" pitchFamily="34" charset="0"/>
                <a:cs typeface="Times New Roman"/>
              </a:rPr>
              <a:t>Mastering Number 2021/22 ncetm.org.uk</a:t>
            </a:r>
            <a:endParaRPr kumimoji="0" lang="en-GB" sz="1200" b="0" i="1" u="none" strike="noStrike" kern="1200" cap="none" spc="0" normalizeH="0" baseline="0" noProof="0" dirty="0">
              <a:ln>
                <a:noFill/>
              </a:ln>
              <a:solidFill>
                <a:srgbClr val="969798"/>
              </a:solidFill>
              <a:effectLst/>
              <a:uLnTx/>
              <a:uFillTx/>
              <a:latin typeface="Century Gothic" panose="020B0502020202020204" pitchFamily="34" charset="0"/>
              <a:ea typeface="+mn-ea"/>
              <a:cs typeface="Times New Roman"/>
            </a:endParaRPr>
          </a:p>
        </p:txBody>
      </p:sp>
    </p:spTree>
    <p:extLst>
      <p:ext uri="{BB962C8B-B14F-4D97-AF65-F5344CB8AC3E}">
        <p14:creationId xmlns:p14="http://schemas.microsoft.com/office/powerpoint/2010/main" val="397394015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3" fill="hold" nodeType="clickEffect">
                                  <p:stCondLst>
                                    <p:cond delay="0"/>
                                  </p:stCondLst>
                                  <p:childTnLst>
                                    <p:set>
                                      <p:cBhvr>
                                        <p:cTn id="6" dur="1" fill="hold">
                                          <p:stCondLst>
                                            <p:cond delay="0"/>
                                          </p:stCondLst>
                                        </p:cTn>
                                        <p:tgtEl>
                                          <p:spTgt spid="21"/>
                                        </p:tgtEl>
                                        <p:attrNameLst>
                                          <p:attrName>style.visibility</p:attrName>
                                        </p:attrNameLst>
                                      </p:cBhvr>
                                      <p:to>
                                        <p:strVal val="visible"/>
                                      </p:to>
                                    </p:set>
                                    <p:anim calcmode="lin" valueType="num">
                                      <p:cBhvr additive="base">
                                        <p:cTn id="7" dur="1250" fill="hold"/>
                                        <p:tgtEl>
                                          <p:spTgt spid="21"/>
                                        </p:tgtEl>
                                        <p:attrNameLst>
                                          <p:attrName>ppt_x</p:attrName>
                                        </p:attrNameLst>
                                      </p:cBhvr>
                                      <p:tavLst>
                                        <p:tav tm="0">
                                          <p:val>
                                            <p:strVal val="1+#ppt_w/2"/>
                                          </p:val>
                                        </p:tav>
                                        <p:tav tm="100000">
                                          <p:val>
                                            <p:strVal val="#ppt_x"/>
                                          </p:val>
                                        </p:tav>
                                      </p:tavLst>
                                    </p:anim>
                                    <p:anim calcmode="lin" valueType="num">
                                      <p:cBhvr additive="base">
                                        <p:cTn id="8" dur="1250" fill="hold"/>
                                        <p:tgtEl>
                                          <p:spTgt spid="21"/>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9.xml><?xml version="1.0" encoding="utf-8"?>
<p:sld xmlns:a="http://schemas.openxmlformats.org/drawingml/2006/main" xmlns:r="http://schemas.openxmlformats.org/officeDocument/2006/relationships" xmlns:p="http://schemas.openxmlformats.org/presentationml/2006/main">
  <p:cSld>
    <p:bg>
      <p:bgPr>
        <a:solidFill>
          <a:srgbClr val="CCECFF"/>
        </a:solidFill>
        <a:effectLst/>
      </p:bgPr>
    </p:bg>
    <p:spTree>
      <p:nvGrpSpPr>
        <p:cNvPr id="1" name=""/>
        <p:cNvGrpSpPr/>
        <p:nvPr/>
      </p:nvGrpSpPr>
      <p:grpSpPr>
        <a:xfrm>
          <a:off x="0" y="0"/>
          <a:ext cx="0" cy="0"/>
          <a:chOff x="0" y="0"/>
          <a:chExt cx="0" cy="0"/>
        </a:xfrm>
      </p:grpSpPr>
      <p:cxnSp>
        <p:nvCxnSpPr>
          <p:cNvPr id="6" name="Straight Connector 5">
            <a:extLst>
              <a:ext uri="{FF2B5EF4-FFF2-40B4-BE49-F238E27FC236}">
                <a16:creationId xmlns:a16="http://schemas.microsoft.com/office/drawing/2014/main" id="{CFD2CC22-FE3C-4DF7-9873-A2098DBE740C}"/>
              </a:ext>
            </a:extLst>
          </p:cNvPr>
          <p:cNvCxnSpPr>
            <a:cxnSpLocks/>
          </p:cNvCxnSpPr>
          <p:nvPr/>
        </p:nvCxnSpPr>
        <p:spPr>
          <a:xfrm flipV="1">
            <a:off x="1256646" y="2678071"/>
            <a:ext cx="9887604" cy="39729"/>
          </a:xfrm>
          <a:prstGeom prst="line">
            <a:avLst/>
          </a:prstGeom>
          <a:ln w="57150"/>
        </p:spPr>
        <p:style>
          <a:lnRef idx="1">
            <a:schemeClr val="accent1"/>
          </a:lnRef>
          <a:fillRef idx="0">
            <a:schemeClr val="accent1"/>
          </a:fillRef>
          <a:effectRef idx="0">
            <a:schemeClr val="accent1"/>
          </a:effectRef>
          <a:fontRef idx="minor">
            <a:schemeClr val="tx1"/>
          </a:fontRef>
        </p:style>
      </p:cxnSp>
      <p:pic>
        <p:nvPicPr>
          <p:cNvPr id="8" name="Picture 7">
            <a:extLst>
              <a:ext uri="{FF2B5EF4-FFF2-40B4-BE49-F238E27FC236}">
                <a16:creationId xmlns:a16="http://schemas.microsoft.com/office/drawing/2014/main" id="{5978960D-E669-4C1A-9374-6396E6E795FF}"/>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l="21568" r="61265" b="8744"/>
          <a:stretch/>
        </p:blipFill>
        <p:spPr>
          <a:xfrm>
            <a:off x="1492308" y="1611997"/>
            <a:ext cx="992811" cy="1065075"/>
          </a:xfrm>
          <a:prstGeom prst="rect">
            <a:avLst/>
          </a:prstGeom>
        </p:spPr>
      </p:pic>
      <p:pic>
        <p:nvPicPr>
          <p:cNvPr id="24" name="Picture 23">
            <a:extLst>
              <a:ext uri="{FF2B5EF4-FFF2-40B4-BE49-F238E27FC236}">
                <a16:creationId xmlns:a16="http://schemas.microsoft.com/office/drawing/2014/main" id="{94CB1705-C0F9-4B79-85B5-2E9EDCEF6D0F}"/>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l="21568" r="61265" b="8744"/>
          <a:stretch/>
        </p:blipFill>
        <p:spPr>
          <a:xfrm>
            <a:off x="2401575" y="1603471"/>
            <a:ext cx="992811" cy="1065075"/>
          </a:xfrm>
          <a:prstGeom prst="rect">
            <a:avLst/>
          </a:prstGeom>
        </p:spPr>
      </p:pic>
      <p:pic>
        <p:nvPicPr>
          <p:cNvPr id="25" name="Picture 24">
            <a:extLst>
              <a:ext uri="{FF2B5EF4-FFF2-40B4-BE49-F238E27FC236}">
                <a16:creationId xmlns:a16="http://schemas.microsoft.com/office/drawing/2014/main" id="{7AD826D8-E86F-473F-8816-79B29B00DA4B}"/>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l="21568" r="61265" b="8744"/>
          <a:stretch/>
        </p:blipFill>
        <p:spPr>
          <a:xfrm>
            <a:off x="3310842" y="1606751"/>
            <a:ext cx="992811" cy="1065075"/>
          </a:xfrm>
          <a:prstGeom prst="rect">
            <a:avLst/>
          </a:prstGeom>
        </p:spPr>
      </p:pic>
      <p:pic>
        <p:nvPicPr>
          <p:cNvPr id="26" name="Picture 25">
            <a:extLst>
              <a:ext uri="{FF2B5EF4-FFF2-40B4-BE49-F238E27FC236}">
                <a16:creationId xmlns:a16="http://schemas.microsoft.com/office/drawing/2014/main" id="{5E334ED1-9A90-439A-A5FE-BBB8716AE575}"/>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l="21568" r="61265" b="8744"/>
          <a:stretch/>
        </p:blipFill>
        <p:spPr>
          <a:xfrm>
            <a:off x="4229634" y="1603471"/>
            <a:ext cx="992811" cy="1065075"/>
          </a:xfrm>
          <a:prstGeom prst="rect">
            <a:avLst/>
          </a:prstGeom>
        </p:spPr>
      </p:pic>
      <p:cxnSp>
        <p:nvCxnSpPr>
          <p:cNvPr id="28" name="Straight Connector 27">
            <a:extLst>
              <a:ext uri="{FF2B5EF4-FFF2-40B4-BE49-F238E27FC236}">
                <a16:creationId xmlns:a16="http://schemas.microsoft.com/office/drawing/2014/main" id="{0B79FF47-7277-45CF-AB89-9D15A4C66135}"/>
              </a:ext>
            </a:extLst>
          </p:cNvPr>
          <p:cNvCxnSpPr>
            <a:cxnSpLocks/>
          </p:cNvCxnSpPr>
          <p:nvPr/>
        </p:nvCxnSpPr>
        <p:spPr>
          <a:xfrm flipV="1">
            <a:off x="1256646" y="4305073"/>
            <a:ext cx="9887604" cy="39729"/>
          </a:xfrm>
          <a:prstGeom prst="line">
            <a:avLst/>
          </a:prstGeom>
          <a:ln w="57150"/>
        </p:spPr>
        <p:style>
          <a:lnRef idx="1">
            <a:schemeClr val="accent1"/>
          </a:lnRef>
          <a:fillRef idx="0">
            <a:schemeClr val="accent1"/>
          </a:fillRef>
          <a:effectRef idx="0">
            <a:schemeClr val="accent1"/>
          </a:effectRef>
          <a:fontRef idx="minor">
            <a:schemeClr val="tx1"/>
          </a:fontRef>
        </p:style>
      </p:cxnSp>
      <p:pic>
        <p:nvPicPr>
          <p:cNvPr id="29" name="Picture 28">
            <a:extLst>
              <a:ext uri="{FF2B5EF4-FFF2-40B4-BE49-F238E27FC236}">
                <a16:creationId xmlns:a16="http://schemas.microsoft.com/office/drawing/2014/main" id="{96CCD8A7-A871-4A25-BB55-1C8BEA4E7C35}"/>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l="21568" r="61265" b="8744"/>
          <a:stretch/>
        </p:blipFill>
        <p:spPr>
          <a:xfrm>
            <a:off x="1492308" y="3238999"/>
            <a:ext cx="992811" cy="1065075"/>
          </a:xfrm>
          <a:prstGeom prst="rect">
            <a:avLst/>
          </a:prstGeom>
        </p:spPr>
      </p:pic>
      <p:pic>
        <p:nvPicPr>
          <p:cNvPr id="33" name="Picture 32">
            <a:extLst>
              <a:ext uri="{FF2B5EF4-FFF2-40B4-BE49-F238E27FC236}">
                <a16:creationId xmlns:a16="http://schemas.microsoft.com/office/drawing/2014/main" id="{90F2B072-D40C-4D55-A5BF-4461ADB1753E}"/>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l="21568" r="61265" b="8744"/>
          <a:stretch/>
        </p:blipFill>
        <p:spPr>
          <a:xfrm>
            <a:off x="2401575" y="3230473"/>
            <a:ext cx="992811" cy="1065075"/>
          </a:xfrm>
          <a:prstGeom prst="rect">
            <a:avLst/>
          </a:prstGeom>
        </p:spPr>
      </p:pic>
      <p:pic>
        <p:nvPicPr>
          <p:cNvPr id="34" name="Picture 33">
            <a:extLst>
              <a:ext uri="{FF2B5EF4-FFF2-40B4-BE49-F238E27FC236}">
                <a16:creationId xmlns:a16="http://schemas.microsoft.com/office/drawing/2014/main" id="{D6B0E941-4277-483A-A87B-01BB0076D5B1}"/>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l="21568" r="61265" b="8744"/>
          <a:stretch/>
        </p:blipFill>
        <p:spPr>
          <a:xfrm>
            <a:off x="3310842" y="3233753"/>
            <a:ext cx="992811" cy="1065075"/>
          </a:xfrm>
          <a:prstGeom prst="rect">
            <a:avLst/>
          </a:prstGeom>
        </p:spPr>
      </p:pic>
      <p:pic>
        <p:nvPicPr>
          <p:cNvPr id="35" name="Picture 34">
            <a:extLst>
              <a:ext uri="{FF2B5EF4-FFF2-40B4-BE49-F238E27FC236}">
                <a16:creationId xmlns:a16="http://schemas.microsoft.com/office/drawing/2014/main" id="{3A35A571-22F8-4415-B9F5-ECA75E6387ED}"/>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l="21568" r="61265" b="8744"/>
          <a:stretch/>
        </p:blipFill>
        <p:spPr>
          <a:xfrm>
            <a:off x="4229634" y="3230473"/>
            <a:ext cx="992811" cy="1065075"/>
          </a:xfrm>
          <a:prstGeom prst="rect">
            <a:avLst/>
          </a:prstGeom>
        </p:spPr>
      </p:pic>
      <p:sp>
        <p:nvSpPr>
          <p:cNvPr id="13" name="TextBox 12"/>
          <p:cNvSpPr txBox="1"/>
          <p:nvPr/>
        </p:nvSpPr>
        <p:spPr>
          <a:xfrm>
            <a:off x="3680460" y="5181600"/>
            <a:ext cx="4831080" cy="408623"/>
          </a:xfrm>
          <a:prstGeom prst="roundRect">
            <a:avLst/>
          </a:prstGeom>
          <a:solidFill>
            <a:schemeClr val="bg1"/>
          </a:solidFill>
          <a:ln w="31750">
            <a:solidFill>
              <a:srgbClr val="347574"/>
            </a:solidFill>
          </a:ln>
          <a:effectLst>
            <a:outerShdw blurRad="50800" dist="38100" dir="2700000" algn="tl" rotWithShape="0">
              <a:prstClr val="black">
                <a:alpha val="40000"/>
              </a:prstClr>
            </a:outerShdw>
          </a:effectLst>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srgbClr val="585858"/>
                </a:solidFill>
                <a:effectLst/>
                <a:uLnTx/>
                <a:uFillTx/>
                <a:latin typeface="Century Gothic" panose="020B0502020202020204" pitchFamily="34" charset="0"/>
                <a:ea typeface="+mn-ea"/>
                <a:cs typeface="+mn-cs"/>
              </a:rPr>
              <a:t>_____ needs _____ to make 8.</a:t>
            </a:r>
          </a:p>
        </p:txBody>
      </p:sp>
      <p:sp>
        <p:nvSpPr>
          <p:cNvPr id="14" name="Rectangle 13">
            <a:extLst>
              <a:ext uri="{FF2B5EF4-FFF2-40B4-BE49-F238E27FC236}">
                <a16:creationId xmlns:a16="http://schemas.microsoft.com/office/drawing/2014/main" id="{87B53F64-F533-472B-B9CF-853BC668374A}"/>
              </a:ext>
            </a:extLst>
          </p:cNvPr>
          <p:cNvSpPr/>
          <p:nvPr/>
        </p:nvSpPr>
        <p:spPr>
          <a:xfrm>
            <a:off x="8909486" y="6508800"/>
            <a:ext cx="3225563" cy="276999"/>
          </a:xfrm>
          <a:prstGeom prst="rect">
            <a:avLst/>
          </a:prstGeom>
        </p:spPr>
        <p:txBody>
          <a:bodyPr wrap="none" lIns="91440" tIns="45720" rIns="91440" bIns="45720" anchor="t">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1200" b="0" i="1" u="none" strike="noStrike" kern="1200" cap="none" spc="0" normalizeH="0" baseline="0" noProof="0" dirty="0">
                <a:ln>
                  <a:noFill/>
                </a:ln>
                <a:solidFill>
                  <a:srgbClr val="969798"/>
                </a:solidFill>
                <a:effectLst/>
                <a:uLnTx/>
                <a:uFillTx/>
                <a:latin typeface="Century Gothic" panose="020B0502020202020204" pitchFamily="34" charset="0"/>
                <a:ea typeface="Calibri" panose="020F0502020204030204" pitchFamily="34" charset="0"/>
                <a:cs typeface="Times New Roman"/>
              </a:rPr>
              <a:t>Mastering Number 2021/22 ncetm.org.uk</a:t>
            </a:r>
            <a:endParaRPr kumimoji="0" lang="en-GB" sz="1200" b="0" i="1" u="none" strike="noStrike" kern="1200" cap="none" spc="0" normalizeH="0" baseline="0" noProof="0" dirty="0">
              <a:ln>
                <a:noFill/>
              </a:ln>
              <a:solidFill>
                <a:srgbClr val="969798"/>
              </a:solidFill>
              <a:effectLst/>
              <a:uLnTx/>
              <a:uFillTx/>
              <a:latin typeface="Century Gothic" panose="020B0502020202020204" pitchFamily="34" charset="0"/>
              <a:ea typeface="+mn-ea"/>
              <a:cs typeface="Times New Roman"/>
            </a:endParaRPr>
          </a:p>
        </p:txBody>
      </p:sp>
    </p:spTree>
    <p:extLst>
      <p:ext uri="{BB962C8B-B14F-4D97-AF65-F5344CB8AC3E}">
        <p14:creationId xmlns:p14="http://schemas.microsoft.com/office/powerpoint/2010/main" val="26911017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6" fill="hold" nodeType="clickEffect">
                                  <p:stCondLst>
                                    <p:cond delay="0"/>
                                  </p:stCondLst>
                                  <p:childTnLst>
                                    <p:set>
                                      <p:cBhvr>
                                        <p:cTn id="6" dur="1" fill="hold">
                                          <p:stCondLst>
                                            <p:cond delay="0"/>
                                          </p:stCondLst>
                                        </p:cTn>
                                        <p:tgtEl>
                                          <p:spTgt spid="29"/>
                                        </p:tgtEl>
                                        <p:attrNameLst>
                                          <p:attrName>style.visibility</p:attrName>
                                        </p:attrNameLst>
                                      </p:cBhvr>
                                      <p:to>
                                        <p:strVal val="visible"/>
                                      </p:to>
                                    </p:set>
                                    <p:anim calcmode="lin" valueType="num">
                                      <p:cBhvr additive="base">
                                        <p:cTn id="7" dur="1250" fill="hold"/>
                                        <p:tgtEl>
                                          <p:spTgt spid="29"/>
                                        </p:tgtEl>
                                        <p:attrNameLst>
                                          <p:attrName>ppt_x</p:attrName>
                                        </p:attrNameLst>
                                      </p:cBhvr>
                                      <p:tavLst>
                                        <p:tav tm="0">
                                          <p:val>
                                            <p:strVal val="1+#ppt_w/2"/>
                                          </p:val>
                                        </p:tav>
                                        <p:tav tm="100000">
                                          <p:val>
                                            <p:strVal val="#ppt_x"/>
                                          </p:val>
                                        </p:tav>
                                      </p:tavLst>
                                    </p:anim>
                                    <p:anim calcmode="lin" valueType="num">
                                      <p:cBhvr additive="base">
                                        <p:cTn id="8" dur="1250" fill="hold"/>
                                        <p:tgtEl>
                                          <p:spTgt spid="29"/>
                                        </p:tgtEl>
                                        <p:attrNameLst>
                                          <p:attrName>ppt_y</p:attrName>
                                        </p:attrNameLst>
                                      </p:cBhvr>
                                      <p:tavLst>
                                        <p:tav tm="0">
                                          <p:val>
                                            <p:strVal val="1+#ppt_h/2"/>
                                          </p:val>
                                        </p:tav>
                                        <p:tav tm="100000">
                                          <p:val>
                                            <p:strVal val="#ppt_y"/>
                                          </p:val>
                                        </p:tav>
                                      </p:tavLst>
                                    </p:anim>
                                  </p:childTnLst>
                                </p:cTn>
                              </p:par>
                              <p:par>
                                <p:cTn id="9" presetID="2" presetClass="entr" presetSubtype="6" fill="hold" nodeType="withEffect">
                                  <p:stCondLst>
                                    <p:cond delay="0"/>
                                  </p:stCondLst>
                                  <p:childTnLst>
                                    <p:set>
                                      <p:cBhvr>
                                        <p:cTn id="10" dur="1" fill="hold">
                                          <p:stCondLst>
                                            <p:cond delay="0"/>
                                          </p:stCondLst>
                                        </p:cTn>
                                        <p:tgtEl>
                                          <p:spTgt spid="33"/>
                                        </p:tgtEl>
                                        <p:attrNameLst>
                                          <p:attrName>style.visibility</p:attrName>
                                        </p:attrNameLst>
                                      </p:cBhvr>
                                      <p:to>
                                        <p:strVal val="visible"/>
                                      </p:to>
                                    </p:set>
                                    <p:anim calcmode="lin" valueType="num">
                                      <p:cBhvr additive="base">
                                        <p:cTn id="11" dur="1250" fill="hold"/>
                                        <p:tgtEl>
                                          <p:spTgt spid="33"/>
                                        </p:tgtEl>
                                        <p:attrNameLst>
                                          <p:attrName>ppt_x</p:attrName>
                                        </p:attrNameLst>
                                      </p:cBhvr>
                                      <p:tavLst>
                                        <p:tav tm="0">
                                          <p:val>
                                            <p:strVal val="1+#ppt_w/2"/>
                                          </p:val>
                                        </p:tav>
                                        <p:tav tm="100000">
                                          <p:val>
                                            <p:strVal val="#ppt_x"/>
                                          </p:val>
                                        </p:tav>
                                      </p:tavLst>
                                    </p:anim>
                                    <p:anim calcmode="lin" valueType="num">
                                      <p:cBhvr additive="base">
                                        <p:cTn id="12" dur="1250" fill="hold"/>
                                        <p:tgtEl>
                                          <p:spTgt spid="33"/>
                                        </p:tgtEl>
                                        <p:attrNameLst>
                                          <p:attrName>ppt_y</p:attrName>
                                        </p:attrNameLst>
                                      </p:cBhvr>
                                      <p:tavLst>
                                        <p:tav tm="0">
                                          <p:val>
                                            <p:strVal val="1+#ppt_h/2"/>
                                          </p:val>
                                        </p:tav>
                                        <p:tav tm="100000">
                                          <p:val>
                                            <p:strVal val="#ppt_y"/>
                                          </p:val>
                                        </p:tav>
                                      </p:tavLst>
                                    </p:anim>
                                  </p:childTnLst>
                                </p:cTn>
                              </p:par>
                              <p:par>
                                <p:cTn id="13" presetID="2" presetClass="entr" presetSubtype="6" fill="hold" nodeType="withEffect">
                                  <p:stCondLst>
                                    <p:cond delay="0"/>
                                  </p:stCondLst>
                                  <p:childTnLst>
                                    <p:set>
                                      <p:cBhvr>
                                        <p:cTn id="14" dur="1" fill="hold">
                                          <p:stCondLst>
                                            <p:cond delay="0"/>
                                          </p:stCondLst>
                                        </p:cTn>
                                        <p:tgtEl>
                                          <p:spTgt spid="34"/>
                                        </p:tgtEl>
                                        <p:attrNameLst>
                                          <p:attrName>style.visibility</p:attrName>
                                        </p:attrNameLst>
                                      </p:cBhvr>
                                      <p:to>
                                        <p:strVal val="visible"/>
                                      </p:to>
                                    </p:set>
                                    <p:anim calcmode="lin" valueType="num">
                                      <p:cBhvr additive="base">
                                        <p:cTn id="15" dur="1250" fill="hold"/>
                                        <p:tgtEl>
                                          <p:spTgt spid="34"/>
                                        </p:tgtEl>
                                        <p:attrNameLst>
                                          <p:attrName>ppt_x</p:attrName>
                                        </p:attrNameLst>
                                      </p:cBhvr>
                                      <p:tavLst>
                                        <p:tav tm="0">
                                          <p:val>
                                            <p:strVal val="1+#ppt_w/2"/>
                                          </p:val>
                                        </p:tav>
                                        <p:tav tm="100000">
                                          <p:val>
                                            <p:strVal val="#ppt_x"/>
                                          </p:val>
                                        </p:tav>
                                      </p:tavLst>
                                    </p:anim>
                                    <p:anim calcmode="lin" valueType="num">
                                      <p:cBhvr additive="base">
                                        <p:cTn id="16" dur="1250" fill="hold"/>
                                        <p:tgtEl>
                                          <p:spTgt spid="34"/>
                                        </p:tgtEl>
                                        <p:attrNameLst>
                                          <p:attrName>ppt_y</p:attrName>
                                        </p:attrNameLst>
                                      </p:cBhvr>
                                      <p:tavLst>
                                        <p:tav tm="0">
                                          <p:val>
                                            <p:strVal val="1+#ppt_h/2"/>
                                          </p:val>
                                        </p:tav>
                                        <p:tav tm="100000">
                                          <p:val>
                                            <p:strVal val="#ppt_y"/>
                                          </p:val>
                                        </p:tav>
                                      </p:tavLst>
                                    </p:anim>
                                  </p:childTnLst>
                                </p:cTn>
                              </p:par>
                              <p:par>
                                <p:cTn id="17" presetID="2" presetClass="entr" presetSubtype="6" fill="hold" nodeType="withEffect">
                                  <p:stCondLst>
                                    <p:cond delay="0"/>
                                  </p:stCondLst>
                                  <p:childTnLst>
                                    <p:set>
                                      <p:cBhvr>
                                        <p:cTn id="18" dur="1" fill="hold">
                                          <p:stCondLst>
                                            <p:cond delay="0"/>
                                          </p:stCondLst>
                                        </p:cTn>
                                        <p:tgtEl>
                                          <p:spTgt spid="35"/>
                                        </p:tgtEl>
                                        <p:attrNameLst>
                                          <p:attrName>style.visibility</p:attrName>
                                        </p:attrNameLst>
                                      </p:cBhvr>
                                      <p:to>
                                        <p:strVal val="visible"/>
                                      </p:to>
                                    </p:set>
                                    <p:anim calcmode="lin" valueType="num">
                                      <p:cBhvr additive="base">
                                        <p:cTn id="19" dur="1250" fill="hold"/>
                                        <p:tgtEl>
                                          <p:spTgt spid="35"/>
                                        </p:tgtEl>
                                        <p:attrNameLst>
                                          <p:attrName>ppt_x</p:attrName>
                                        </p:attrNameLst>
                                      </p:cBhvr>
                                      <p:tavLst>
                                        <p:tav tm="0">
                                          <p:val>
                                            <p:strVal val="1+#ppt_w/2"/>
                                          </p:val>
                                        </p:tav>
                                        <p:tav tm="100000">
                                          <p:val>
                                            <p:strVal val="#ppt_x"/>
                                          </p:val>
                                        </p:tav>
                                      </p:tavLst>
                                    </p:anim>
                                    <p:anim calcmode="lin" valueType="num">
                                      <p:cBhvr additive="base">
                                        <p:cTn id="20" dur="1250" fill="hold"/>
                                        <p:tgtEl>
                                          <p:spTgt spid="3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0.xml><?xml version="1.0" encoding="utf-8"?>
<p:sld xmlns:a="http://schemas.openxmlformats.org/drawingml/2006/main" xmlns:r="http://schemas.openxmlformats.org/officeDocument/2006/relationships" xmlns:p="http://schemas.openxmlformats.org/presentationml/2006/main">
  <p:cSld>
    <p:bg>
      <p:bgPr>
        <a:solidFill>
          <a:srgbClr val="CCECFF"/>
        </a:solidFill>
        <a:effectLst/>
      </p:bgPr>
    </p:bg>
    <p:spTree>
      <p:nvGrpSpPr>
        <p:cNvPr id="1" name=""/>
        <p:cNvGrpSpPr/>
        <p:nvPr/>
      </p:nvGrpSpPr>
      <p:grpSpPr>
        <a:xfrm>
          <a:off x="0" y="0"/>
          <a:ext cx="0" cy="0"/>
          <a:chOff x="0" y="0"/>
          <a:chExt cx="0" cy="0"/>
        </a:xfrm>
      </p:grpSpPr>
      <p:cxnSp>
        <p:nvCxnSpPr>
          <p:cNvPr id="6" name="Straight Connector 5">
            <a:extLst>
              <a:ext uri="{FF2B5EF4-FFF2-40B4-BE49-F238E27FC236}">
                <a16:creationId xmlns:a16="http://schemas.microsoft.com/office/drawing/2014/main" id="{CFD2CC22-FE3C-4DF7-9873-A2098DBE740C}"/>
              </a:ext>
            </a:extLst>
          </p:cNvPr>
          <p:cNvCxnSpPr>
            <a:cxnSpLocks/>
          </p:cNvCxnSpPr>
          <p:nvPr/>
        </p:nvCxnSpPr>
        <p:spPr>
          <a:xfrm flipV="1">
            <a:off x="1256646" y="2678071"/>
            <a:ext cx="9887604" cy="39729"/>
          </a:xfrm>
          <a:prstGeom prst="line">
            <a:avLst/>
          </a:prstGeom>
          <a:ln w="57150"/>
        </p:spPr>
        <p:style>
          <a:lnRef idx="1">
            <a:schemeClr val="accent1"/>
          </a:lnRef>
          <a:fillRef idx="0">
            <a:schemeClr val="accent1"/>
          </a:fillRef>
          <a:effectRef idx="0">
            <a:schemeClr val="accent1"/>
          </a:effectRef>
          <a:fontRef idx="minor">
            <a:schemeClr val="tx1"/>
          </a:fontRef>
        </p:style>
      </p:cxnSp>
      <p:pic>
        <p:nvPicPr>
          <p:cNvPr id="8" name="Picture 7">
            <a:extLst>
              <a:ext uri="{FF2B5EF4-FFF2-40B4-BE49-F238E27FC236}">
                <a16:creationId xmlns:a16="http://schemas.microsoft.com/office/drawing/2014/main" id="{5978960D-E669-4C1A-9374-6396E6E795FF}"/>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l="21568" r="61265" b="8744"/>
          <a:stretch/>
        </p:blipFill>
        <p:spPr>
          <a:xfrm>
            <a:off x="1492308" y="1611997"/>
            <a:ext cx="992811" cy="1065075"/>
          </a:xfrm>
          <a:prstGeom prst="rect">
            <a:avLst/>
          </a:prstGeom>
        </p:spPr>
      </p:pic>
      <p:pic>
        <p:nvPicPr>
          <p:cNvPr id="24" name="Picture 23">
            <a:extLst>
              <a:ext uri="{FF2B5EF4-FFF2-40B4-BE49-F238E27FC236}">
                <a16:creationId xmlns:a16="http://schemas.microsoft.com/office/drawing/2014/main" id="{94CB1705-C0F9-4B79-85B5-2E9EDCEF6D0F}"/>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l="21568" r="61265" b="8744"/>
          <a:stretch/>
        </p:blipFill>
        <p:spPr>
          <a:xfrm>
            <a:off x="2401575" y="1603471"/>
            <a:ext cx="992811" cy="1065075"/>
          </a:xfrm>
          <a:prstGeom prst="rect">
            <a:avLst/>
          </a:prstGeom>
        </p:spPr>
      </p:pic>
      <p:pic>
        <p:nvPicPr>
          <p:cNvPr id="25" name="Picture 24">
            <a:extLst>
              <a:ext uri="{FF2B5EF4-FFF2-40B4-BE49-F238E27FC236}">
                <a16:creationId xmlns:a16="http://schemas.microsoft.com/office/drawing/2014/main" id="{7AD826D8-E86F-473F-8816-79B29B00DA4B}"/>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l="21568" r="61265" b="8744"/>
          <a:stretch/>
        </p:blipFill>
        <p:spPr>
          <a:xfrm>
            <a:off x="3310842" y="1606751"/>
            <a:ext cx="992811" cy="1065075"/>
          </a:xfrm>
          <a:prstGeom prst="rect">
            <a:avLst/>
          </a:prstGeom>
        </p:spPr>
      </p:pic>
      <p:cxnSp>
        <p:nvCxnSpPr>
          <p:cNvPr id="28" name="Straight Connector 27">
            <a:extLst>
              <a:ext uri="{FF2B5EF4-FFF2-40B4-BE49-F238E27FC236}">
                <a16:creationId xmlns:a16="http://schemas.microsoft.com/office/drawing/2014/main" id="{0B79FF47-7277-45CF-AB89-9D15A4C66135}"/>
              </a:ext>
            </a:extLst>
          </p:cNvPr>
          <p:cNvCxnSpPr>
            <a:cxnSpLocks/>
          </p:cNvCxnSpPr>
          <p:nvPr/>
        </p:nvCxnSpPr>
        <p:spPr>
          <a:xfrm flipV="1">
            <a:off x="1256646" y="4305073"/>
            <a:ext cx="9887604" cy="39729"/>
          </a:xfrm>
          <a:prstGeom prst="line">
            <a:avLst/>
          </a:prstGeom>
          <a:ln w="57150"/>
        </p:spPr>
        <p:style>
          <a:lnRef idx="1">
            <a:schemeClr val="accent1"/>
          </a:lnRef>
          <a:fillRef idx="0">
            <a:schemeClr val="accent1"/>
          </a:fillRef>
          <a:effectRef idx="0">
            <a:schemeClr val="accent1"/>
          </a:effectRef>
          <a:fontRef idx="minor">
            <a:schemeClr val="tx1"/>
          </a:fontRef>
        </p:style>
      </p:cxnSp>
      <p:pic>
        <p:nvPicPr>
          <p:cNvPr id="29" name="Picture 28">
            <a:extLst>
              <a:ext uri="{FF2B5EF4-FFF2-40B4-BE49-F238E27FC236}">
                <a16:creationId xmlns:a16="http://schemas.microsoft.com/office/drawing/2014/main" id="{96CCD8A7-A871-4A25-BB55-1C8BEA4E7C35}"/>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l="21568" r="61265" b="8744"/>
          <a:stretch/>
        </p:blipFill>
        <p:spPr>
          <a:xfrm>
            <a:off x="1492308" y="3238999"/>
            <a:ext cx="992811" cy="1065075"/>
          </a:xfrm>
          <a:prstGeom prst="rect">
            <a:avLst/>
          </a:prstGeom>
        </p:spPr>
      </p:pic>
      <p:pic>
        <p:nvPicPr>
          <p:cNvPr id="33" name="Picture 32">
            <a:extLst>
              <a:ext uri="{FF2B5EF4-FFF2-40B4-BE49-F238E27FC236}">
                <a16:creationId xmlns:a16="http://schemas.microsoft.com/office/drawing/2014/main" id="{90F2B072-D40C-4D55-A5BF-4461ADB1753E}"/>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l="21568" r="61265" b="8744"/>
          <a:stretch/>
        </p:blipFill>
        <p:spPr>
          <a:xfrm>
            <a:off x="2401575" y="3230473"/>
            <a:ext cx="992811" cy="1065075"/>
          </a:xfrm>
          <a:prstGeom prst="rect">
            <a:avLst/>
          </a:prstGeom>
        </p:spPr>
      </p:pic>
      <p:pic>
        <p:nvPicPr>
          <p:cNvPr id="34" name="Picture 33">
            <a:extLst>
              <a:ext uri="{FF2B5EF4-FFF2-40B4-BE49-F238E27FC236}">
                <a16:creationId xmlns:a16="http://schemas.microsoft.com/office/drawing/2014/main" id="{D6B0E941-4277-483A-A87B-01BB0076D5B1}"/>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l="21568" r="61265" b="8744"/>
          <a:stretch/>
        </p:blipFill>
        <p:spPr>
          <a:xfrm>
            <a:off x="3310842" y="3233753"/>
            <a:ext cx="992811" cy="1065075"/>
          </a:xfrm>
          <a:prstGeom prst="rect">
            <a:avLst/>
          </a:prstGeom>
        </p:spPr>
      </p:pic>
      <p:pic>
        <p:nvPicPr>
          <p:cNvPr id="35" name="Picture 34">
            <a:extLst>
              <a:ext uri="{FF2B5EF4-FFF2-40B4-BE49-F238E27FC236}">
                <a16:creationId xmlns:a16="http://schemas.microsoft.com/office/drawing/2014/main" id="{3A35A571-22F8-4415-B9F5-ECA75E6387ED}"/>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l="21568" r="61265" b="8744"/>
          <a:stretch/>
        </p:blipFill>
        <p:spPr>
          <a:xfrm>
            <a:off x="4220109" y="3230473"/>
            <a:ext cx="992811" cy="1065075"/>
          </a:xfrm>
          <a:prstGeom prst="rect">
            <a:avLst/>
          </a:prstGeom>
        </p:spPr>
      </p:pic>
      <p:pic>
        <p:nvPicPr>
          <p:cNvPr id="12" name="Picture 11">
            <a:extLst>
              <a:ext uri="{FF2B5EF4-FFF2-40B4-BE49-F238E27FC236}">
                <a16:creationId xmlns:a16="http://schemas.microsoft.com/office/drawing/2014/main" id="{23F15D64-E40C-4DE2-9C53-65314D6921E4}"/>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l="21568" r="61265" b="8744"/>
          <a:stretch/>
        </p:blipFill>
        <p:spPr>
          <a:xfrm>
            <a:off x="5129376" y="3220948"/>
            <a:ext cx="992811" cy="1065075"/>
          </a:xfrm>
          <a:prstGeom prst="rect">
            <a:avLst/>
          </a:prstGeom>
        </p:spPr>
      </p:pic>
      <p:sp>
        <p:nvSpPr>
          <p:cNvPr id="14" name="TextBox 13"/>
          <p:cNvSpPr txBox="1"/>
          <p:nvPr/>
        </p:nvSpPr>
        <p:spPr>
          <a:xfrm>
            <a:off x="3680460" y="5181600"/>
            <a:ext cx="4831080" cy="408623"/>
          </a:xfrm>
          <a:prstGeom prst="roundRect">
            <a:avLst/>
          </a:prstGeom>
          <a:solidFill>
            <a:schemeClr val="bg1"/>
          </a:solidFill>
          <a:ln w="31750">
            <a:solidFill>
              <a:srgbClr val="347574"/>
            </a:solidFill>
          </a:ln>
          <a:effectLst>
            <a:outerShdw blurRad="50800" dist="38100" dir="2700000" algn="tl" rotWithShape="0">
              <a:prstClr val="black">
                <a:alpha val="40000"/>
              </a:prstClr>
            </a:outerShdw>
          </a:effectLst>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srgbClr val="585858"/>
                </a:solidFill>
                <a:effectLst/>
                <a:uLnTx/>
                <a:uFillTx/>
                <a:latin typeface="Century Gothic" panose="020B0502020202020204" pitchFamily="34" charset="0"/>
                <a:ea typeface="+mn-ea"/>
                <a:cs typeface="+mn-cs"/>
              </a:rPr>
              <a:t>_____ needs _____ to make 8.</a:t>
            </a:r>
          </a:p>
        </p:txBody>
      </p:sp>
      <p:sp>
        <p:nvSpPr>
          <p:cNvPr id="13" name="Rectangle 12">
            <a:extLst>
              <a:ext uri="{FF2B5EF4-FFF2-40B4-BE49-F238E27FC236}">
                <a16:creationId xmlns:a16="http://schemas.microsoft.com/office/drawing/2014/main" id="{87B53F64-F533-472B-B9CF-853BC668374A}"/>
              </a:ext>
            </a:extLst>
          </p:cNvPr>
          <p:cNvSpPr/>
          <p:nvPr/>
        </p:nvSpPr>
        <p:spPr>
          <a:xfrm>
            <a:off x="8909486" y="6508800"/>
            <a:ext cx="3225563" cy="276999"/>
          </a:xfrm>
          <a:prstGeom prst="rect">
            <a:avLst/>
          </a:prstGeom>
        </p:spPr>
        <p:txBody>
          <a:bodyPr wrap="none" lIns="91440" tIns="45720" rIns="91440" bIns="45720" anchor="t">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1200" b="0" i="1" u="none" strike="noStrike" kern="1200" cap="none" spc="0" normalizeH="0" baseline="0" noProof="0" dirty="0">
                <a:ln>
                  <a:noFill/>
                </a:ln>
                <a:solidFill>
                  <a:srgbClr val="969798"/>
                </a:solidFill>
                <a:effectLst/>
                <a:uLnTx/>
                <a:uFillTx/>
                <a:latin typeface="Century Gothic" panose="020B0502020202020204" pitchFamily="34" charset="0"/>
                <a:ea typeface="Calibri" panose="020F0502020204030204" pitchFamily="34" charset="0"/>
                <a:cs typeface="Times New Roman"/>
              </a:rPr>
              <a:t>Mastering Number 2021/22 ncetm.org.uk</a:t>
            </a:r>
            <a:endParaRPr kumimoji="0" lang="en-GB" sz="1200" b="0" i="1" u="none" strike="noStrike" kern="1200" cap="none" spc="0" normalizeH="0" baseline="0" noProof="0" dirty="0">
              <a:ln>
                <a:noFill/>
              </a:ln>
              <a:solidFill>
                <a:srgbClr val="969798"/>
              </a:solidFill>
              <a:effectLst/>
              <a:uLnTx/>
              <a:uFillTx/>
              <a:latin typeface="Century Gothic" panose="020B0502020202020204" pitchFamily="34" charset="0"/>
              <a:ea typeface="+mn-ea"/>
              <a:cs typeface="Times New Roman"/>
            </a:endParaRPr>
          </a:p>
        </p:txBody>
      </p:sp>
    </p:spTree>
    <p:extLst>
      <p:ext uri="{BB962C8B-B14F-4D97-AF65-F5344CB8AC3E}">
        <p14:creationId xmlns:p14="http://schemas.microsoft.com/office/powerpoint/2010/main" val="313854206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6" fill="hold" nodeType="clickEffect">
                                  <p:stCondLst>
                                    <p:cond delay="0"/>
                                  </p:stCondLst>
                                  <p:childTnLst>
                                    <p:set>
                                      <p:cBhvr>
                                        <p:cTn id="6" dur="1" fill="hold">
                                          <p:stCondLst>
                                            <p:cond delay="0"/>
                                          </p:stCondLst>
                                        </p:cTn>
                                        <p:tgtEl>
                                          <p:spTgt spid="29"/>
                                        </p:tgtEl>
                                        <p:attrNameLst>
                                          <p:attrName>style.visibility</p:attrName>
                                        </p:attrNameLst>
                                      </p:cBhvr>
                                      <p:to>
                                        <p:strVal val="visible"/>
                                      </p:to>
                                    </p:set>
                                    <p:anim calcmode="lin" valueType="num">
                                      <p:cBhvr additive="base">
                                        <p:cTn id="7" dur="1250" fill="hold"/>
                                        <p:tgtEl>
                                          <p:spTgt spid="29"/>
                                        </p:tgtEl>
                                        <p:attrNameLst>
                                          <p:attrName>ppt_x</p:attrName>
                                        </p:attrNameLst>
                                      </p:cBhvr>
                                      <p:tavLst>
                                        <p:tav tm="0">
                                          <p:val>
                                            <p:strVal val="1+#ppt_w/2"/>
                                          </p:val>
                                        </p:tav>
                                        <p:tav tm="100000">
                                          <p:val>
                                            <p:strVal val="#ppt_x"/>
                                          </p:val>
                                        </p:tav>
                                      </p:tavLst>
                                    </p:anim>
                                    <p:anim calcmode="lin" valueType="num">
                                      <p:cBhvr additive="base">
                                        <p:cTn id="8" dur="1250" fill="hold"/>
                                        <p:tgtEl>
                                          <p:spTgt spid="29"/>
                                        </p:tgtEl>
                                        <p:attrNameLst>
                                          <p:attrName>ppt_y</p:attrName>
                                        </p:attrNameLst>
                                      </p:cBhvr>
                                      <p:tavLst>
                                        <p:tav tm="0">
                                          <p:val>
                                            <p:strVal val="1+#ppt_h/2"/>
                                          </p:val>
                                        </p:tav>
                                        <p:tav tm="100000">
                                          <p:val>
                                            <p:strVal val="#ppt_y"/>
                                          </p:val>
                                        </p:tav>
                                      </p:tavLst>
                                    </p:anim>
                                  </p:childTnLst>
                                </p:cTn>
                              </p:par>
                              <p:par>
                                <p:cTn id="9" presetID="2" presetClass="entr" presetSubtype="6" fill="hold" nodeType="withEffect">
                                  <p:stCondLst>
                                    <p:cond delay="0"/>
                                  </p:stCondLst>
                                  <p:childTnLst>
                                    <p:set>
                                      <p:cBhvr>
                                        <p:cTn id="10" dur="1" fill="hold">
                                          <p:stCondLst>
                                            <p:cond delay="0"/>
                                          </p:stCondLst>
                                        </p:cTn>
                                        <p:tgtEl>
                                          <p:spTgt spid="33"/>
                                        </p:tgtEl>
                                        <p:attrNameLst>
                                          <p:attrName>style.visibility</p:attrName>
                                        </p:attrNameLst>
                                      </p:cBhvr>
                                      <p:to>
                                        <p:strVal val="visible"/>
                                      </p:to>
                                    </p:set>
                                    <p:anim calcmode="lin" valueType="num">
                                      <p:cBhvr additive="base">
                                        <p:cTn id="11" dur="1250" fill="hold"/>
                                        <p:tgtEl>
                                          <p:spTgt spid="33"/>
                                        </p:tgtEl>
                                        <p:attrNameLst>
                                          <p:attrName>ppt_x</p:attrName>
                                        </p:attrNameLst>
                                      </p:cBhvr>
                                      <p:tavLst>
                                        <p:tav tm="0">
                                          <p:val>
                                            <p:strVal val="1+#ppt_w/2"/>
                                          </p:val>
                                        </p:tav>
                                        <p:tav tm="100000">
                                          <p:val>
                                            <p:strVal val="#ppt_x"/>
                                          </p:val>
                                        </p:tav>
                                      </p:tavLst>
                                    </p:anim>
                                    <p:anim calcmode="lin" valueType="num">
                                      <p:cBhvr additive="base">
                                        <p:cTn id="12" dur="1250" fill="hold"/>
                                        <p:tgtEl>
                                          <p:spTgt spid="33"/>
                                        </p:tgtEl>
                                        <p:attrNameLst>
                                          <p:attrName>ppt_y</p:attrName>
                                        </p:attrNameLst>
                                      </p:cBhvr>
                                      <p:tavLst>
                                        <p:tav tm="0">
                                          <p:val>
                                            <p:strVal val="1+#ppt_h/2"/>
                                          </p:val>
                                        </p:tav>
                                        <p:tav tm="100000">
                                          <p:val>
                                            <p:strVal val="#ppt_y"/>
                                          </p:val>
                                        </p:tav>
                                      </p:tavLst>
                                    </p:anim>
                                  </p:childTnLst>
                                </p:cTn>
                              </p:par>
                              <p:par>
                                <p:cTn id="13" presetID="2" presetClass="entr" presetSubtype="6" fill="hold" nodeType="withEffect">
                                  <p:stCondLst>
                                    <p:cond delay="0"/>
                                  </p:stCondLst>
                                  <p:childTnLst>
                                    <p:set>
                                      <p:cBhvr>
                                        <p:cTn id="14" dur="1" fill="hold">
                                          <p:stCondLst>
                                            <p:cond delay="0"/>
                                          </p:stCondLst>
                                        </p:cTn>
                                        <p:tgtEl>
                                          <p:spTgt spid="34"/>
                                        </p:tgtEl>
                                        <p:attrNameLst>
                                          <p:attrName>style.visibility</p:attrName>
                                        </p:attrNameLst>
                                      </p:cBhvr>
                                      <p:to>
                                        <p:strVal val="visible"/>
                                      </p:to>
                                    </p:set>
                                    <p:anim calcmode="lin" valueType="num">
                                      <p:cBhvr additive="base">
                                        <p:cTn id="15" dur="1250" fill="hold"/>
                                        <p:tgtEl>
                                          <p:spTgt spid="34"/>
                                        </p:tgtEl>
                                        <p:attrNameLst>
                                          <p:attrName>ppt_x</p:attrName>
                                        </p:attrNameLst>
                                      </p:cBhvr>
                                      <p:tavLst>
                                        <p:tav tm="0">
                                          <p:val>
                                            <p:strVal val="1+#ppt_w/2"/>
                                          </p:val>
                                        </p:tav>
                                        <p:tav tm="100000">
                                          <p:val>
                                            <p:strVal val="#ppt_x"/>
                                          </p:val>
                                        </p:tav>
                                      </p:tavLst>
                                    </p:anim>
                                    <p:anim calcmode="lin" valueType="num">
                                      <p:cBhvr additive="base">
                                        <p:cTn id="16" dur="1250" fill="hold"/>
                                        <p:tgtEl>
                                          <p:spTgt spid="34"/>
                                        </p:tgtEl>
                                        <p:attrNameLst>
                                          <p:attrName>ppt_y</p:attrName>
                                        </p:attrNameLst>
                                      </p:cBhvr>
                                      <p:tavLst>
                                        <p:tav tm="0">
                                          <p:val>
                                            <p:strVal val="1+#ppt_h/2"/>
                                          </p:val>
                                        </p:tav>
                                        <p:tav tm="100000">
                                          <p:val>
                                            <p:strVal val="#ppt_y"/>
                                          </p:val>
                                        </p:tav>
                                      </p:tavLst>
                                    </p:anim>
                                  </p:childTnLst>
                                </p:cTn>
                              </p:par>
                              <p:par>
                                <p:cTn id="17" presetID="2" presetClass="entr" presetSubtype="6" fill="hold" nodeType="withEffect">
                                  <p:stCondLst>
                                    <p:cond delay="0"/>
                                  </p:stCondLst>
                                  <p:childTnLst>
                                    <p:set>
                                      <p:cBhvr>
                                        <p:cTn id="18" dur="1" fill="hold">
                                          <p:stCondLst>
                                            <p:cond delay="0"/>
                                          </p:stCondLst>
                                        </p:cTn>
                                        <p:tgtEl>
                                          <p:spTgt spid="35"/>
                                        </p:tgtEl>
                                        <p:attrNameLst>
                                          <p:attrName>style.visibility</p:attrName>
                                        </p:attrNameLst>
                                      </p:cBhvr>
                                      <p:to>
                                        <p:strVal val="visible"/>
                                      </p:to>
                                    </p:set>
                                    <p:anim calcmode="lin" valueType="num">
                                      <p:cBhvr additive="base">
                                        <p:cTn id="19" dur="1250" fill="hold"/>
                                        <p:tgtEl>
                                          <p:spTgt spid="35"/>
                                        </p:tgtEl>
                                        <p:attrNameLst>
                                          <p:attrName>ppt_x</p:attrName>
                                        </p:attrNameLst>
                                      </p:cBhvr>
                                      <p:tavLst>
                                        <p:tav tm="0">
                                          <p:val>
                                            <p:strVal val="1+#ppt_w/2"/>
                                          </p:val>
                                        </p:tav>
                                        <p:tav tm="100000">
                                          <p:val>
                                            <p:strVal val="#ppt_x"/>
                                          </p:val>
                                        </p:tav>
                                      </p:tavLst>
                                    </p:anim>
                                    <p:anim calcmode="lin" valueType="num">
                                      <p:cBhvr additive="base">
                                        <p:cTn id="20" dur="1250" fill="hold"/>
                                        <p:tgtEl>
                                          <p:spTgt spid="35"/>
                                        </p:tgtEl>
                                        <p:attrNameLst>
                                          <p:attrName>ppt_y</p:attrName>
                                        </p:attrNameLst>
                                      </p:cBhvr>
                                      <p:tavLst>
                                        <p:tav tm="0">
                                          <p:val>
                                            <p:strVal val="1+#ppt_h/2"/>
                                          </p:val>
                                        </p:tav>
                                        <p:tav tm="100000">
                                          <p:val>
                                            <p:strVal val="#ppt_y"/>
                                          </p:val>
                                        </p:tav>
                                      </p:tavLst>
                                    </p:anim>
                                  </p:childTnLst>
                                </p:cTn>
                              </p:par>
                              <p:par>
                                <p:cTn id="21" presetID="2" presetClass="entr" presetSubtype="6" fill="hold" nodeType="withEffect">
                                  <p:stCondLst>
                                    <p:cond delay="0"/>
                                  </p:stCondLst>
                                  <p:childTnLst>
                                    <p:set>
                                      <p:cBhvr>
                                        <p:cTn id="22" dur="1" fill="hold">
                                          <p:stCondLst>
                                            <p:cond delay="0"/>
                                          </p:stCondLst>
                                        </p:cTn>
                                        <p:tgtEl>
                                          <p:spTgt spid="12"/>
                                        </p:tgtEl>
                                        <p:attrNameLst>
                                          <p:attrName>style.visibility</p:attrName>
                                        </p:attrNameLst>
                                      </p:cBhvr>
                                      <p:to>
                                        <p:strVal val="visible"/>
                                      </p:to>
                                    </p:set>
                                    <p:anim calcmode="lin" valueType="num">
                                      <p:cBhvr additive="base">
                                        <p:cTn id="23" dur="1250" fill="hold"/>
                                        <p:tgtEl>
                                          <p:spTgt spid="12"/>
                                        </p:tgtEl>
                                        <p:attrNameLst>
                                          <p:attrName>ppt_x</p:attrName>
                                        </p:attrNameLst>
                                      </p:cBhvr>
                                      <p:tavLst>
                                        <p:tav tm="0">
                                          <p:val>
                                            <p:strVal val="1+#ppt_w/2"/>
                                          </p:val>
                                        </p:tav>
                                        <p:tav tm="100000">
                                          <p:val>
                                            <p:strVal val="#ppt_x"/>
                                          </p:val>
                                        </p:tav>
                                      </p:tavLst>
                                    </p:anim>
                                    <p:anim calcmode="lin" valueType="num">
                                      <p:cBhvr additive="base">
                                        <p:cTn id="24" dur="1250" fill="hold"/>
                                        <p:tgtEl>
                                          <p:spTgt spid="1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231" y="0"/>
            <a:ext cx="12179507" cy="6858000"/>
          </a:xfrm>
          <a:prstGeom prst="rect">
            <a:avLst/>
          </a:prstGeom>
        </p:spPr>
      </p:pic>
      <p:pic>
        <p:nvPicPr>
          <p:cNvPr id="4" name="Picture 3">
            <a:extLst>
              <a:ext uri="{FF2B5EF4-FFF2-40B4-BE49-F238E27FC236}">
                <a16:creationId xmlns:a16="http://schemas.microsoft.com/office/drawing/2014/main" id="{2C48E9CF-AA80-43FE-9537-873C7A29D0D1}"/>
              </a:ext>
            </a:extLst>
          </p:cNvPr>
          <p:cNvPicPr>
            <a:picLocks noChangeAspect="1"/>
          </p:cNvPicPr>
          <p:nvPr/>
        </p:nvPicPr>
        <p:blipFill rotWithShape="1">
          <a:blip r:embed="rId4">
            <a:extLst>
              <a:ext uri="{28A0092B-C50C-407E-A947-70E740481C1C}">
                <a14:useLocalDpi xmlns:a14="http://schemas.microsoft.com/office/drawing/2010/main" val="0"/>
              </a:ext>
            </a:extLst>
          </a:blip>
          <a:srcRect l="5393" b="17881"/>
          <a:stretch/>
        </p:blipFill>
        <p:spPr>
          <a:xfrm>
            <a:off x="58257" y="806239"/>
            <a:ext cx="11966227" cy="5848572"/>
          </a:xfrm>
          <a:prstGeom prst="rect">
            <a:avLst/>
          </a:prstGeom>
        </p:spPr>
      </p:pic>
      <p:pic>
        <p:nvPicPr>
          <p:cNvPr id="29" name="Picture 28">
            <a:extLst>
              <a:ext uri="{FF2B5EF4-FFF2-40B4-BE49-F238E27FC236}">
                <a16:creationId xmlns:a16="http://schemas.microsoft.com/office/drawing/2014/main" id="{5C9809BD-AD2F-401B-8F58-278416E283B8}"/>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390122" y="2947941"/>
            <a:ext cx="5411755" cy="3043316"/>
          </a:xfrm>
          <a:prstGeom prst="rect">
            <a:avLst/>
          </a:prstGeom>
        </p:spPr>
      </p:pic>
      <p:pic>
        <p:nvPicPr>
          <p:cNvPr id="23" name="Picture 22">
            <a:extLst>
              <a:ext uri="{FF2B5EF4-FFF2-40B4-BE49-F238E27FC236}">
                <a16:creationId xmlns:a16="http://schemas.microsoft.com/office/drawing/2014/main" id="{9F4D2F18-8225-43F0-95B2-5AA55697D088}"/>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183867" y="2702809"/>
            <a:ext cx="5411755" cy="3043316"/>
          </a:xfrm>
          <a:prstGeom prst="rect">
            <a:avLst/>
          </a:prstGeom>
        </p:spPr>
      </p:pic>
      <p:pic>
        <p:nvPicPr>
          <p:cNvPr id="27" name="Picture 26">
            <a:extLst>
              <a:ext uri="{FF2B5EF4-FFF2-40B4-BE49-F238E27FC236}">
                <a16:creationId xmlns:a16="http://schemas.microsoft.com/office/drawing/2014/main" id="{87B125C6-F3E5-4520-85BB-BB46D4CBB2A3}"/>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212202" y="2678800"/>
            <a:ext cx="5411755" cy="3043316"/>
          </a:xfrm>
          <a:prstGeom prst="rect">
            <a:avLst/>
          </a:prstGeom>
        </p:spPr>
      </p:pic>
      <p:pic>
        <p:nvPicPr>
          <p:cNvPr id="17" name="Picture 16">
            <a:extLst>
              <a:ext uri="{FF2B5EF4-FFF2-40B4-BE49-F238E27FC236}">
                <a16:creationId xmlns:a16="http://schemas.microsoft.com/office/drawing/2014/main" id="{591BDD16-5887-4432-939B-BDBAB28B5D6C}"/>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4427803" y="2867199"/>
            <a:ext cx="5411755" cy="3043316"/>
          </a:xfrm>
          <a:prstGeom prst="rect">
            <a:avLst/>
          </a:prstGeom>
        </p:spPr>
      </p:pic>
      <p:pic>
        <p:nvPicPr>
          <p:cNvPr id="28" name="Picture 27">
            <a:extLst>
              <a:ext uri="{FF2B5EF4-FFF2-40B4-BE49-F238E27FC236}">
                <a16:creationId xmlns:a16="http://schemas.microsoft.com/office/drawing/2014/main" id="{DD85B00B-5F0E-4D18-AA0B-3917D9F1C66F}"/>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5544276" y="2843190"/>
            <a:ext cx="5411755" cy="3043316"/>
          </a:xfrm>
          <a:prstGeom prst="rect">
            <a:avLst/>
          </a:prstGeom>
        </p:spPr>
      </p:pic>
      <p:pic>
        <p:nvPicPr>
          <p:cNvPr id="10" name="Picture 9">
            <a:extLst>
              <a:ext uri="{FF2B5EF4-FFF2-40B4-BE49-F238E27FC236}">
                <a16:creationId xmlns:a16="http://schemas.microsoft.com/office/drawing/2014/main" id="{493B7B75-51DF-466E-BDF5-4A66C9F6D1D9}"/>
              </a:ext>
            </a:extLst>
          </p:cNvPr>
          <p:cNvPicPr>
            <a:picLocks noChangeAspect="1"/>
          </p:cNvPicPr>
          <p:nvPr/>
        </p:nvPicPr>
        <p:blipFill rotWithShape="1">
          <a:blip r:embed="rId5">
            <a:extLst>
              <a:ext uri="{28A0092B-C50C-407E-A947-70E740481C1C}">
                <a14:useLocalDpi xmlns:a14="http://schemas.microsoft.com/office/drawing/2010/main" val="0"/>
              </a:ext>
            </a:extLst>
          </a:blip>
          <a:srcRect l="30696"/>
          <a:stretch/>
        </p:blipFill>
        <p:spPr>
          <a:xfrm>
            <a:off x="167516" y="2665455"/>
            <a:ext cx="3750564" cy="3043316"/>
          </a:xfrm>
          <a:prstGeom prst="rect">
            <a:avLst/>
          </a:prstGeom>
        </p:spPr>
      </p:pic>
      <p:pic>
        <p:nvPicPr>
          <p:cNvPr id="22" name="Picture 21">
            <a:extLst>
              <a:ext uri="{FF2B5EF4-FFF2-40B4-BE49-F238E27FC236}">
                <a16:creationId xmlns:a16="http://schemas.microsoft.com/office/drawing/2014/main" id="{8BF3D466-BD09-4880-A425-FCEE94576C3E}"/>
              </a:ext>
            </a:extLst>
          </p:cNvPr>
          <p:cNvPicPr>
            <a:picLocks noChangeAspect="1"/>
          </p:cNvPicPr>
          <p:nvPr/>
        </p:nvPicPr>
        <p:blipFill rotWithShape="1">
          <a:blip r:embed="rId5">
            <a:extLst>
              <a:ext uri="{28A0092B-C50C-407E-A947-70E740481C1C}">
                <a14:useLocalDpi xmlns:a14="http://schemas.microsoft.com/office/drawing/2010/main" val="0"/>
              </a:ext>
            </a:extLst>
          </a:blip>
          <a:srcRect l="19831"/>
          <a:stretch/>
        </p:blipFill>
        <p:spPr>
          <a:xfrm>
            <a:off x="1031210" y="2718378"/>
            <a:ext cx="4338558" cy="3043316"/>
          </a:xfrm>
          <a:prstGeom prst="rect">
            <a:avLst/>
          </a:prstGeom>
        </p:spPr>
      </p:pic>
      <p:pic>
        <p:nvPicPr>
          <p:cNvPr id="16" name="Picture 15">
            <a:extLst>
              <a:ext uri="{FF2B5EF4-FFF2-40B4-BE49-F238E27FC236}">
                <a16:creationId xmlns:a16="http://schemas.microsoft.com/office/drawing/2014/main" id="{6182FA65-5149-4195-B09C-711198A45791}"/>
              </a:ext>
            </a:extLst>
          </p:cNvPr>
          <p:cNvPicPr>
            <a:picLocks noChangeAspect="1"/>
          </p:cNvPicPr>
          <p:nvPr/>
        </p:nvPicPr>
        <p:blipFill rotWithShape="1">
          <a:blip r:embed="rId6">
            <a:extLst>
              <a:ext uri="{28A0092B-C50C-407E-A947-70E740481C1C}">
                <a14:useLocalDpi xmlns:a14="http://schemas.microsoft.com/office/drawing/2010/main" val="0"/>
              </a:ext>
            </a:extLst>
          </a:blip>
          <a:srcRect l="36278" r="43768"/>
          <a:stretch/>
        </p:blipFill>
        <p:spPr>
          <a:xfrm>
            <a:off x="9655520" y="142738"/>
            <a:ext cx="2267860" cy="6399557"/>
          </a:xfrm>
          <a:prstGeom prst="rect">
            <a:avLst/>
          </a:prstGeom>
        </p:spPr>
      </p:pic>
      <p:sp>
        <p:nvSpPr>
          <p:cNvPr id="15" name="Speech Bubble: Rectangle with Corners Rounded 14">
            <a:extLst>
              <a:ext uri="{FF2B5EF4-FFF2-40B4-BE49-F238E27FC236}">
                <a16:creationId xmlns:a16="http://schemas.microsoft.com/office/drawing/2014/main" id="{810C101F-91B4-43E7-B050-4551108F4636}"/>
              </a:ext>
            </a:extLst>
          </p:cNvPr>
          <p:cNvSpPr/>
          <p:nvPr/>
        </p:nvSpPr>
        <p:spPr>
          <a:xfrm>
            <a:off x="3918080" y="304801"/>
            <a:ext cx="4692522" cy="1763484"/>
          </a:xfrm>
          <a:prstGeom prst="wedgeRoundRectCallout">
            <a:avLst>
              <a:gd name="adj1" fmla="val 82030"/>
              <a:gd name="adj2" fmla="val 39464"/>
              <a:gd name="adj3" fmla="val 16667"/>
            </a:avLst>
          </a:prstGeom>
          <a:solidFill>
            <a:srgbClr val="4472C4"/>
          </a:solidFill>
          <a:ln w="12700" cap="flat" cmpd="sng" algn="ctr">
            <a:solidFill>
              <a:srgbClr val="4472C4">
                <a:shade val="50000"/>
              </a:srgbClr>
            </a:solidFill>
            <a:prstDash val="solid"/>
            <a:miter lim="800000"/>
          </a:ln>
          <a:effectLst/>
        </p:spPr>
        <p:txBody>
          <a:bodyPr lIns="91440" tIns="45720" rIns="91440" bIns="4572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2800" b="0" i="0" u="none" strike="noStrike" kern="0" cap="none" spc="0" normalizeH="0" baseline="0" noProof="0" dirty="0">
                <a:ln>
                  <a:noFill/>
                </a:ln>
                <a:solidFill>
                  <a:srgbClr val="FFFFFF"/>
                </a:solidFill>
                <a:effectLst/>
                <a:uLnTx/>
                <a:uFillTx/>
                <a:latin typeface="Century Gothic"/>
                <a:ea typeface="+mn-ea"/>
                <a:cs typeface="+mn-cs"/>
              </a:rPr>
              <a:t>Can you help me? </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2800" b="0" i="0" u="none" strike="noStrike" kern="0" cap="none" spc="0" normalizeH="0" baseline="0" noProof="0" dirty="0">
                <a:ln>
                  <a:noFill/>
                </a:ln>
                <a:solidFill>
                  <a:srgbClr val="FFFFFF"/>
                </a:solidFill>
                <a:effectLst/>
                <a:uLnTx/>
                <a:uFillTx/>
                <a:latin typeface="Century Gothic"/>
                <a:ea typeface="+mn-ea"/>
                <a:cs typeface="+mn-cs"/>
              </a:rPr>
              <a:t>Say how many ducks have flown away.</a:t>
            </a:r>
          </a:p>
        </p:txBody>
      </p:sp>
      <p:sp>
        <p:nvSpPr>
          <p:cNvPr id="18" name="Rectangle 17">
            <a:extLst>
              <a:ext uri="{FF2B5EF4-FFF2-40B4-BE49-F238E27FC236}">
                <a16:creationId xmlns:a16="http://schemas.microsoft.com/office/drawing/2014/main" id="{87B53F64-F533-472B-B9CF-853BC668374A}"/>
              </a:ext>
            </a:extLst>
          </p:cNvPr>
          <p:cNvSpPr/>
          <p:nvPr/>
        </p:nvSpPr>
        <p:spPr>
          <a:xfrm>
            <a:off x="4511040" y="6508800"/>
            <a:ext cx="7624009" cy="276999"/>
          </a:xfrm>
          <a:prstGeom prst="rect">
            <a:avLst/>
          </a:prstGeom>
        </p:spPr>
        <p:txBody>
          <a:bodyPr wrap="square" lIns="91440" tIns="45720" rIns="91440" bIns="45720" anchor="t">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1200" b="0" i="1" u="none" strike="noStrike" kern="1200" cap="none" spc="0" normalizeH="0" baseline="0" noProof="0" dirty="0">
                <a:ln>
                  <a:noFill/>
                </a:ln>
                <a:solidFill>
                  <a:srgbClr val="969798"/>
                </a:solidFill>
                <a:effectLst/>
                <a:uLnTx/>
                <a:uFillTx/>
                <a:latin typeface="Century Gothic" panose="020B0502020202020204" pitchFamily="34" charset="0"/>
                <a:ea typeface="Calibri" panose="020F0502020204030204" pitchFamily="34" charset="0"/>
                <a:cs typeface="Times New Roman"/>
              </a:rPr>
              <a:t> Image © 2021 Alphablocks Ltd. All rights reserved. Mastering Number 2021/22 ncetm.org.uk</a:t>
            </a:r>
            <a:endParaRPr kumimoji="0" lang="en-GB" sz="1200" b="0" i="1" u="none" strike="noStrike" kern="1200" cap="none" spc="0" normalizeH="0" baseline="0" noProof="0" dirty="0">
              <a:ln>
                <a:noFill/>
              </a:ln>
              <a:solidFill>
                <a:srgbClr val="969798"/>
              </a:solidFill>
              <a:effectLst/>
              <a:uLnTx/>
              <a:uFillTx/>
              <a:latin typeface="Century Gothic" panose="020B0502020202020204" pitchFamily="34" charset="0"/>
              <a:ea typeface="+mn-ea"/>
              <a:cs typeface="Times New Roman"/>
            </a:endParaRPr>
          </a:p>
        </p:txBody>
      </p:sp>
    </p:spTree>
    <p:extLst>
      <p:ext uri="{BB962C8B-B14F-4D97-AF65-F5344CB8AC3E}">
        <p14:creationId xmlns:p14="http://schemas.microsoft.com/office/powerpoint/2010/main" val="1242288745"/>
      </p:ext>
    </p:extLst>
  </p:cSld>
  <p:clrMapOvr>
    <a:masterClrMapping/>
  </p:clrMapOvr>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525" y="0"/>
            <a:ext cx="12179507" cy="6858000"/>
          </a:xfrm>
          <a:prstGeom prst="rect">
            <a:avLst/>
          </a:prstGeom>
        </p:spPr>
      </p:pic>
      <p:pic>
        <p:nvPicPr>
          <p:cNvPr id="4" name="Picture 3">
            <a:extLst>
              <a:ext uri="{FF2B5EF4-FFF2-40B4-BE49-F238E27FC236}">
                <a16:creationId xmlns:a16="http://schemas.microsoft.com/office/drawing/2014/main" id="{2C48E9CF-AA80-43FE-9537-873C7A29D0D1}"/>
              </a:ext>
            </a:extLst>
          </p:cNvPr>
          <p:cNvPicPr>
            <a:picLocks noChangeAspect="1"/>
          </p:cNvPicPr>
          <p:nvPr/>
        </p:nvPicPr>
        <p:blipFill rotWithShape="1">
          <a:blip r:embed="rId4">
            <a:extLst>
              <a:ext uri="{28A0092B-C50C-407E-A947-70E740481C1C}">
                <a14:useLocalDpi xmlns:a14="http://schemas.microsoft.com/office/drawing/2010/main" val="0"/>
              </a:ext>
            </a:extLst>
          </a:blip>
          <a:srcRect l="5393" b="17881"/>
          <a:stretch/>
        </p:blipFill>
        <p:spPr>
          <a:xfrm>
            <a:off x="58257" y="806239"/>
            <a:ext cx="11966227" cy="5848572"/>
          </a:xfrm>
          <a:prstGeom prst="rect">
            <a:avLst/>
          </a:prstGeom>
        </p:spPr>
      </p:pic>
      <p:pic>
        <p:nvPicPr>
          <p:cNvPr id="29" name="Picture 28">
            <a:extLst>
              <a:ext uri="{FF2B5EF4-FFF2-40B4-BE49-F238E27FC236}">
                <a16:creationId xmlns:a16="http://schemas.microsoft.com/office/drawing/2014/main" id="{5C9809BD-AD2F-401B-8F58-278416E283B8}"/>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390122" y="2947941"/>
            <a:ext cx="5411755" cy="3043316"/>
          </a:xfrm>
          <a:prstGeom prst="rect">
            <a:avLst/>
          </a:prstGeom>
        </p:spPr>
      </p:pic>
      <p:pic>
        <p:nvPicPr>
          <p:cNvPr id="23" name="Picture 22">
            <a:extLst>
              <a:ext uri="{FF2B5EF4-FFF2-40B4-BE49-F238E27FC236}">
                <a16:creationId xmlns:a16="http://schemas.microsoft.com/office/drawing/2014/main" id="{9F4D2F18-8225-43F0-95B2-5AA55697D088}"/>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183867" y="2702809"/>
            <a:ext cx="5411755" cy="3043316"/>
          </a:xfrm>
          <a:prstGeom prst="rect">
            <a:avLst/>
          </a:prstGeom>
        </p:spPr>
      </p:pic>
      <p:pic>
        <p:nvPicPr>
          <p:cNvPr id="27" name="Picture 26">
            <a:extLst>
              <a:ext uri="{FF2B5EF4-FFF2-40B4-BE49-F238E27FC236}">
                <a16:creationId xmlns:a16="http://schemas.microsoft.com/office/drawing/2014/main" id="{87B125C6-F3E5-4520-85BB-BB46D4CBB2A3}"/>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212202" y="2678800"/>
            <a:ext cx="5411755" cy="3043316"/>
          </a:xfrm>
          <a:prstGeom prst="rect">
            <a:avLst/>
          </a:prstGeom>
        </p:spPr>
      </p:pic>
      <p:pic>
        <p:nvPicPr>
          <p:cNvPr id="17" name="Picture 16">
            <a:extLst>
              <a:ext uri="{FF2B5EF4-FFF2-40B4-BE49-F238E27FC236}">
                <a16:creationId xmlns:a16="http://schemas.microsoft.com/office/drawing/2014/main" id="{591BDD16-5887-4432-939B-BDBAB28B5D6C}"/>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5749034" y="2873135"/>
            <a:ext cx="5411755" cy="3043316"/>
          </a:xfrm>
          <a:prstGeom prst="rect">
            <a:avLst/>
          </a:prstGeom>
        </p:spPr>
      </p:pic>
      <p:pic>
        <p:nvPicPr>
          <p:cNvPr id="28" name="Picture 27">
            <a:extLst>
              <a:ext uri="{FF2B5EF4-FFF2-40B4-BE49-F238E27FC236}">
                <a16:creationId xmlns:a16="http://schemas.microsoft.com/office/drawing/2014/main" id="{DD85B00B-5F0E-4D18-AA0B-3917D9F1C66F}"/>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7098561" y="2753606"/>
            <a:ext cx="5411755" cy="3043316"/>
          </a:xfrm>
          <a:prstGeom prst="rect">
            <a:avLst/>
          </a:prstGeom>
        </p:spPr>
      </p:pic>
      <p:pic>
        <p:nvPicPr>
          <p:cNvPr id="10" name="Picture 9">
            <a:extLst>
              <a:ext uri="{FF2B5EF4-FFF2-40B4-BE49-F238E27FC236}">
                <a16:creationId xmlns:a16="http://schemas.microsoft.com/office/drawing/2014/main" id="{493B7B75-51DF-466E-BDF5-4A66C9F6D1D9}"/>
              </a:ext>
            </a:extLst>
          </p:cNvPr>
          <p:cNvPicPr>
            <a:picLocks noChangeAspect="1"/>
          </p:cNvPicPr>
          <p:nvPr/>
        </p:nvPicPr>
        <p:blipFill rotWithShape="1">
          <a:blip r:embed="rId5">
            <a:extLst>
              <a:ext uri="{28A0092B-C50C-407E-A947-70E740481C1C}">
                <a14:useLocalDpi xmlns:a14="http://schemas.microsoft.com/office/drawing/2010/main" val="0"/>
              </a:ext>
            </a:extLst>
          </a:blip>
          <a:srcRect l="30696"/>
          <a:stretch/>
        </p:blipFill>
        <p:spPr>
          <a:xfrm>
            <a:off x="167516" y="2665455"/>
            <a:ext cx="3750564" cy="3043316"/>
          </a:xfrm>
          <a:prstGeom prst="rect">
            <a:avLst/>
          </a:prstGeom>
        </p:spPr>
      </p:pic>
      <p:pic>
        <p:nvPicPr>
          <p:cNvPr id="22" name="Picture 21">
            <a:extLst>
              <a:ext uri="{FF2B5EF4-FFF2-40B4-BE49-F238E27FC236}">
                <a16:creationId xmlns:a16="http://schemas.microsoft.com/office/drawing/2014/main" id="{8BF3D466-BD09-4880-A425-FCEE94576C3E}"/>
              </a:ext>
            </a:extLst>
          </p:cNvPr>
          <p:cNvPicPr>
            <a:picLocks noChangeAspect="1"/>
          </p:cNvPicPr>
          <p:nvPr/>
        </p:nvPicPr>
        <p:blipFill rotWithShape="1">
          <a:blip r:embed="rId5">
            <a:extLst>
              <a:ext uri="{28A0092B-C50C-407E-A947-70E740481C1C}">
                <a14:useLocalDpi xmlns:a14="http://schemas.microsoft.com/office/drawing/2010/main" val="0"/>
              </a:ext>
            </a:extLst>
          </a:blip>
          <a:srcRect l="19831"/>
          <a:stretch/>
        </p:blipFill>
        <p:spPr>
          <a:xfrm>
            <a:off x="1031210" y="2718378"/>
            <a:ext cx="4338558" cy="3043316"/>
          </a:xfrm>
          <a:prstGeom prst="rect">
            <a:avLst/>
          </a:prstGeom>
        </p:spPr>
      </p:pic>
      <p:sp>
        <p:nvSpPr>
          <p:cNvPr id="13" name="Rectangle 12">
            <a:extLst>
              <a:ext uri="{FF2B5EF4-FFF2-40B4-BE49-F238E27FC236}">
                <a16:creationId xmlns:a16="http://schemas.microsoft.com/office/drawing/2014/main" id="{87B53F64-F533-472B-B9CF-853BC668374A}"/>
              </a:ext>
            </a:extLst>
          </p:cNvPr>
          <p:cNvSpPr/>
          <p:nvPr/>
        </p:nvSpPr>
        <p:spPr>
          <a:xfrm>
            <a:off x="4511040" y="6508800"/>
            <a:ext cx="7624009" cy="276999"/>
          </a:xfrm>
          <a:prstGeom prst="rect">
            <a:avLst/>
          </a:prstGeom>
        </p:spPr>
        <p:txBody>
          <a:bodyPr wrap="square" lIns="91440" tIns="45720" rIns="91440" bIns="45720" anchor="t">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1200" b="0" i="1" u="none" strike="noStrike" kern="1200" cap="none" spc="0" normalizeH="0" baseline="0" noProof="0" dirty="0">
                <a:ln>
                  <a:noFill/>
                </a:ln>
                <a:solidFill>
                  <a:srgbClr val="969798"/>
                </a:solidFill>
                <a:effectLst/>
                <a:uLnTx/>
                <a:uFillTx/>
                <a:latin typeface="Century Gothic" panose="020B0502020202020204" pitchFamily="34" charset="0"/>
                <a:ea typeface="Calibri" panose="020F0502020204030204" pitchFamily="34" charset="0"/>
                <a:cs typeface="Times New Roman"/>
              </a:rPr>
              <a:t> Image © 2021 Alphablocks Ltd. All rights reserved. Mastering Number 2021/22 ncetm.org.uk</a:t>
            </a:r>
            <a:endParaRPr kumimoji="0" lang="en-GB" sz="1200" b="0" i="1" u="none" strike="noStrike" kern="1200" cap="none" spc="0" normalizeH="0" baseline="0" noProof="0" dirty="0">
              <a:ln>
                <a:noFill/>
              </a:ln>
              <a:solidFill>
                <a:srgbClr val="969798"/>
              </a:solidFill>
              <a:effectLst/>
              <a:uLnTx/>
              <a:uFillTx/>
              <a:latin typeface="Century Gothic" panose="020B0502020202020204" pitchFamily="34" charset="0"/>
              <a:ea typeface="+mn-ea"/>
              <a:cs typeface="Times New Roman"/>
            </a:endParaRPr>
          </a:p>
        </p:txBody>
      </p:sp>
    </p:spTree>
    <p:extLst>
      <p:ext uri="{BB962C8B-B14F-4D97-AF65-F5344CB8AC3E}">
        <p14:creationId xmlns:p14="http://schemas.microsoft.com/office/powerpoint/2010/main" val="102001270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3" fill="hold" nodeType="clickEffect">
                                  <p:stCondLst>
                                    <p:cond delay="0"/>
                                  </p:stCondLst>
                                  <p:childTnLst>
                                    <p:set>
                                      <p:cBhvr>
                                        <p:cTn id="6" dur="1" fill="hold">
                                          <p:stCondLst>
                                            <p:cond delay="0"/>
                                          </p:stCondLst>
                                        </p:cTn>
                                        <p:tgtEl>
                                          <p:spTgt spid="17"/>
                                        </p:tgtEl>
                                        <p:attrNameLst>
                                          <p:attrName>style.visibility</p:attrName>
                                        </p:attrNameLst>
                                      </p:cBhvr>
                                      <p:to>
                                        <p:strVal val="visible"/>
                                      </p:to>
                                    </p:set>
                                    <p:anim calcmode="lin" valueType="num">
                                      <p:cBhvr additive="base">
                                        <p:cTn id="7" dur="1000" fill="hold"/>
                                        <p:tgtEl>
                                          <p:spTgt spid="17"/>
                                        </p:tgtEl>
                                        <p:attrNameLst>
                                          <p:attrName>ppt_x</p:attrName>
                                        </p:attrNameLst>
                                      </p:cBhvr>
                                      <p:tavLst>
                                        <p:tav tm="0">
                                          <p:val>
                                            <p:strVal val="1+#ppt_w/2"/>
                                          </p:val>
                                        </p:tav>
                                        <p:tav tm="100000">
                                          <p:val>
                                            <p:strVal val="#ppt_x"/>
                                          </p:val>
                                        </p:tav>
                                      </p:tavLst>
                                    </p:anim>
                                    <p:anim calcmode="lin" valueType="num">
                                      <p:cBhvr additive="base">
                                        <p:cTn id="8" dur="1000" fill="hold"/>
                                        <p:tgtEl>
                                          <p:spTgt spid="17"/>
                                        </p:tgtEl>
                                        <p:attrNameLst>
                                          <p:attrName>ppt_y</p:attrName>
                                        </p:attrNameLst>
                                      </p:cBhvr>
                                      <p:tavLst>
                                        <p:tav tm="0">
                                          <p:val>
                                            <p:strVal val="0-#ppt_h/2"/>
                                          </p:val>
                                        </p:tav>
                                        <p:tav tm="100000">
                                          <p:val>
                                            <p:strVal val="#ppt_y"/>
                                          </p:val>
                                        </p:tav>
                                      </p:tavLst>
                                    </p:anim>
                                  </p:childTnLst>
                                </p:cTn>
                              </p:par>
                              <p:par>
                                <p:cTn id="9" presetID="2" presetClass="entr" presetSubtype="3" fill="hold" nodeType="withEffect">
                                  <p:stCondLst>
                                    <p:cond delay="0"/>
                                  </p:stCondLst>
                                  <p:childTnLst>
                                    <p:set>
                                      <p:cBhvr>
                                        <p:cTn id="10" dur="1" fill="hold">
                                          <p:stCondLst>
                                            <p:cond delay="0"/>
                                          </p:stCondLst>
                                        </p:cTn>
                                        <p:tgtEl>
                                          <p:spTgt spid="28"/>
                                        </p:tgtEl>
                                        <p:attrNameLst>
                                          <p:attrName>style.visibility</p:attrName>
                                        </p:attrNameLst>
                                      </p:cBhvr>
                                      <p:to>
                                        <p:strVal val="visible"/>
                                      </p:to>
                                    </p:set>
                                    <p:anim calcmode="lin" valueType="num">
                                      <p:cBhvr additive="base">
                                        <p:cTn id="11" dur="1000" fill="hold"/>
                                        <p:tgtEl>
                                          <p:spTgt spid="28"/>
                                        </p:tgtEl>
                                        <p:attrNameLst>
                                          <p:attrName>ppt_x</p:attrName>
                                        </p:attrNameLst>
                                      </p:cBhvr>
                                      <p:tavLst>
                                        <p:tav tm="0">
                                          <p:val>
                                            <p:strVal val="1+#ppt_w/2"/>
                                          </p:val>
                                        </p:tav>
                                        <p:tav tm="100000">
                                          <p:val>
                                            <p:strVal val="#ppt_x"/>
                                          </p:val>
                                        </p:tav>
                                      </p:tavLst>
                                    </p:anim>
                                    <p:anim calcmode="lin" valueType="num">
                                      <p:cBhvr additive="base">
                                        <p:cTn id="12" dur="1000" fill="hold"/>
                                        <p:tgtEl>
                                          <p:spTgt spid="28"/>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525" y="0"/>
            <a:ext cx="12179507" cy="6858000"/>
          </a:xfrm>
          <a:prstGeom prst="rect">
            <a:avLst/>
          </a:prstGeom>
        </p:spPr>
      </p:pic>
      <p:pic>
        <p:nvPicPr>
          <p:cNvPr id="4" name="Picture 3">
            <a:extLst>
              <a:ext uri="{FF2B5EF4-FFF2-40B4-BE49-F238E27FC236}">
                <a16:creationId xmlns:a16="http://schemas.microsoft.com/office/drawing/2014/main" id="{2C48E9CF-AA80-43FE-9537-873C7A29D0D1}"/>
              </a:ext>
            </a:extLst>
          </p:cNvPr>
          <p:cNvPicPr>
            <a:picLocks noChangeAspect="1"/>
          </p:cNvPicPr>
          <p:nvPr/>
        </p:nvPicPr>
        <p:blipFill rotWithShape="1">
          <a:blip r:embed="rId4">
            <a:extLst>
              <a:ext uri="{28A0092B-C50C-407E-A947-70E740481C1C}">
                <a14:useLocalDpi xmlns:a14="http://schemas.microsoft.com/office/drawing/2010/main" val="0"/>
              </a:ext>
            </a:extLst>
          </a:blip>
          <a:srcRect l="5393" b="17881"/>
          <a:stretch/>
        </p:blipFill>
        <p:spPr>
          <a:xfrm>
            <a:off x="58257" y="806239"/>
            <a:ext cx="11966227" cy="5848572"/>
          </a:xfrm>
          <a:prstGeom prst="rect">
            <a:avLst/>
          </a:prstGeom>
        </p:spPr>
      </p:pic>
      <p:pic>
        <p:nvPicPr>
          <p:cNvPr id="29" name="Picture 28">
            <a:extLst>
              <a:ext uri="{FF2B5EF4-FFF2-40B4-BE49-F238E27FC236}">
                <a16:creationId xmlns:a16="http://schemas.microsoft.com/office/drawing/2014/main" id="{5C9809BD-AD2F-401B-8F58-278416E283B8}"/>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390122" y="2947941"/>
            <a:ext cx="5411755" cy="3043316"/>
          </a:xfrm>
          <a:prstGeom prst="rect">
            <a:avLst/>
          </a:prstGeom>
        </p:spPr>
      </p:pic>
      <p:pic>
        <p:nvPicPr>
          <p:cNvPr id="23" name="Picture 22">
            <a:extLst>
              <a:ext uri="{FF2B5EF4-FFF2-40B4-BE49-F238E27FC236}">
                <a16:creationId xmlns:a16="http://schemas.microsoft.com/office/drawing/2014/main" id="{9F4D2F18-8225-43F0-95B2-5AA55697D088}"/>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183867" y="2702809"/>
            <a:ext cx="5411755" cy="3043316"/>
          </a:xfrm>
          <a:prstGeom prst="rect">
            <a:avLst/>
          </a:prstGeom>
        </p:spPr>
      </p:pic>
      <p:pic>
        <p:nvPicPr>
          <p:cNvPr id="27" name="Picture 26">
            <a:extLst>
              <a:ext uri="{FF2B5EF4-FFF2-40B4-BE49-F238E27FC236}">
                <a16:creationId xmlns:a16="http://schemas.microsoft.com/office/drawing/2014/main" id="{87B125C6-F3E5-4520-85BB-BB46D4CBB2A3}"/>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212202" y="2678800"/>
            <a:ext cx="5411755" cy="3043316"/>
          </a:xfrm>
          <a:prstGeom prst="rect">
            <a:avLst/>
          </a:prstGeom>
        </p:spPr>
      </p:pic>
      <p:pic>
        <p:nvPicPr>
          <p:cNvPr id="17" name="Picture 16">
            <a:extLst>
              <a:ext uri="{FF2B5EF4-FFF2-40B4-BE49-F238E27FC236}">
                <a16:creationId xmlns:a16="http://schemas.microsoft.com/office/drawing/2014/main" id="{591BDD16-5887-4432-939B-BDBAB28B5D6C}"/>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4957526" y="2846347"/>
            <a:ext cx="5411755" cy="3043316"/>
          </a:xfrm>
          <a:prstGeom prst="rect">
            <a:avLst/>
          </a:prstGeom>
        </p:spPr>
      </p:pic>
      <p:pic>
        <p:nvPicPr>
          <p:cNvPr id="28" name="Picture 27">
            <a:extLst>
              <a:ext uri="{FF2B5EF4-FFF2-40B4-BE49-F238E27FC236}">
                <a16:creationId xmlns:a16="http://schemas.microsoft.com/office/drawing/2014/main" id="{DD85B00B-5F0E-4D18-AA0B-3917D9F1C66F}"/>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826009" y="2678800"/>
            <a:ext cx="5411755" cy="3043316"/>
          </a:xfrm>
          <a:prstGeom prst="rect">
            <a:avLst/>
          </a:prstGeom>
        </p:spPr>
      </p:pic>
      <p:pic>
        <p:nvPicPr>
          <p:cNvPr id="10" name="Picture 9">
            <a:extLst>
              <a:ext uri="{FF2B5EF4-FFF2-40B4-BE49-F238E27FC236}">
                <a16:creationId xmlns:a16="http://schemas.microsoft.com/office/drawing/2014/main" id="{493B7B75-51DF-466E-BDF5-4A66C9F6D1D9}"/>
              </a:ext>
            </a:extLst>
          </p:cNvPr>
          <p:cNvPicPr>
            <a:picLocks noChangeAspect="1"/>
          </p:cNvPicPr>
          <p:nvPr/>
        </p:nvPicPr>
        <p:blipFill rotWithShape="1">
          <a:blip r:embed="rId5">
            <a:extLst>
              <a:ext uri="{28A0092B-C50C-407E-A947-70E740481C1C}">
                <a14:useLocalDpi xmlns:a14="http://schemas.microsoft.com/office/drawing/2010/main" val="0"/>
              </a:ext>
            </a:extLst>
          </a:blip>
          <a:srcRect l="30696"/>
          <a:stretch/>
        </p:blipFill>
        <p:spPr>
          <a:xfrm>
            <a:off x="167516" y="2665455"/>
            <a:ext cx="3750564" cy="3043316"/>
          </a:xfrm>
          <a:prstGeom prst="rect">
            <a:avLst/>
          </a:prstGeom>
        </p:spPr>
      </p:pic>
      <p:pic>
        <p:nvPicPr>
          <p:cNvPr id="22" name="Picture 21">
            <a:extLst>
              <a:ext uri="{FF2B5EF4-FFF2-40B4-BE49-F238E27FC236}">
                <a16:creationId xmlns:a16="http://schemas.microsoft.com/office/drawing/2014/main" id="{8BF3D466-BD09-4880-A425-FCEE94576C3E}"/>
              </a:ext>
            </a:extLst>
          </p:cNvPr>
          <p:cNvPicPr>
            <a:picLocks noChangeAspect="1"/>
          </p:cNvPicPr>
          <p:nvPr/>
        </p:nvPicPr>
        <p:blipFill rotWithShape="1">
          <a:blip r:embed="rId5">
            <a:extLst>
              <a:ext uri="{28A0092B-C50C-407E-A947-70E740481C1C}">
                <a14:useLocalDpi xmlns:a14="http://schemas.microsoft.com/office/drawing/2010/main" val="0"/>
              </a:ext>
            </a:extLst>
          </a:blip>
          <a:srcRect l="19831"/>
          <a:stretch/>
        </p:blipFill>
        <p:spPr>
          <a:xfrm>
            <a:off x="1031210" y="2718378"/>
            <a:ext cx="4338558" cy="3043316"/>
          </a:xfrm>
          <a:prstGeom prst="rect">
            <a:avLst/>
          </a:prstGeom>
        </p:spPr>
      </p:pic>
      <p:sp>
        <p:nvSpPr>
          <p:cNvPr id="13" name="Rectangle 12">
            <a:extLst>
              <a:ext uri="{FF2B5EF4-FFF2-40B4-BE49-F238E27FC236}">
                <a16:creationId xmlns:a16="http://schemas.microsoft.com/office/drawing/2014/main" id="{87B53F64-F533-472B-B9CF-853BC668374A}"/>
              </a:ext>
            </a:extLst>
          </p:cNvPr>
          <p:cNvSpPr/>
          <p:nvPr/>
        </p:nvSpPr>
        <p:spPr>
          <a:xfrm>
            <a:off x="4511040" y="6508800"/>
            <a:ext cx="7624009" cy="276999"/>
          </a:xfrm>
          <a:prstGeom prst="rect">
            <a:avLst/>
          </a:prstGeom>
        </p:spPr>
        <p:txBody>
          <a:bodyPr wrap="square" lIns="91440" tIns="45720" rIns="91440" bIns="45720" anchor="t">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1200" b="0" i="1" u="none" strike="noStrike" kern="1200" cap="none" spc="0" normalizeH="0" baseline="0" noProof="0" dirty="0">
                <a:ln>
                  <a:noFill/>
                </a:ln>
                <a:solidFill>
                  <a:srgbClr val="969798"/>
                </a:solidFill>
                <a:effectLst/>
                <a:uLnTx/>
                <a:uFillTx/>
                <a:latin typeface="Century Gothic" panose="020B0502020202020204" pitchFamily="34" charset="0"/>
                <a:ea typeface="Calibri" panose="020F0502020204030204" pitchFamily="34" charset="0"/>
                <a:cs typeface="Times New Roman"/>
              </a:rPr>
              <a:t> Image © 2021 Alphablocks Ltd. All rights reserved. Mastering Number 2021/22 ncetm.org.uk</a:t>
            </a:r>
            <a:endParaRPr kumimoji="0" lang="en-GB" sz="1200" b="0" i="1" u="none" strike="noStrike" kern="1200" cap="none" spc="0" normalizeH="0" baseline="0" noProof="0" dirty="0">
              <a:ln>
                <a:noFill/>
              </a:ln>
              <a:solidFill>
                <a:srgbClr val="969798"/>
              </a:solidFill>
              <a:effectLst/>
              <a:uLnTx/>
              <a:uFillTx/>
              <a:latin typeface="Century Gothic" panose="020B0502020202020204" pitchFamily="34" charset="0"/>
              <a:ea typeface="+mn-ea"/>
              <a:cs typeface="Times New Roman"/>
            </a:endParaRPr>
          </a:p>
        </p:txBody>
      </p:sp>
    </p:spTree>
    <p:extLst>
      <p:ext uri="{BB962C8B-B14F-4D97-AF65-F5344CB8AC3E}">
        <p14:creationId xmlns:p14="http://schemas.microsoft.com/office/powerpoint/2010/main" val="307539212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3" fill="hold" nodeType="clickEffect">
                                  <p:stCondLst>
                                    <p:cond delay="0"/>
                                  </p:stCondLst>
                                  <p:childTnLst>
                                    <p:set>
                                      <p:cBhvr>
                                        <p:cTn id="6" dur="1" fill="hold">
                                          <p:stCondLst>
                                            <p:cond delay="0"/>
                                          </p:stCondLst>
                                        </p:cTn>
                                        <p:tgtEl>
                                          <p:spTgt spid="28"/>
                                        </p:tgtEl>
                                        <p:attrNameLst>
                                          <p:attrName>style.visibility</p:attrName>
                                        </p:attrNameLst>
                                      </p:cBhvr>
                                      <p:to>
                                        <p:strVal val="visible"/>
                                      </p:to>
                                    </p:set>
                                    <p:anim calcmode="lin" valueType="num">
                                      <p:cBhvr additive="base">
                                        <p:cTn id="7" dur="1250" fill="hold"/>
                                        <p:tgtEl>
                                          <p:spTgt spid="28"/>
                                        </p:tgtEl>
                                        <p:attrNameLst>
                                          <p:attrName>ppt_x</p:attrName>
                                        </p:attrNameLst>
                                      </p:cBhvr>
                                      <p:tavLst>
                                        <p:tav tm="0">
                                          <p:val>
                                            <p:strVal val="1+#ppt_w/2"/>
                                          </p:val>
                                        </p:tav>
                                        <p:tav tm="100000">
                                          <p:val>
                                            <p:strVal val="#ppt_x"/>
                                          </p:val>
                                        </p:tav>
                                      </p:tavLst>
                                    </p:anim>
                                    <p:anim calcmode="lin" valueType="num">
                                      <p:cBhvr additive="base">
                                        <p:cTn id="8" dur="1250" fill="hold"/>
                                        <p:tgtEl>
                                          <p:spTgt spid="28"/>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hlinkClick r:id="rId2"/>
          </p:cNvPr>
          <p:cNvPicPr>
            <a:picLocks noChangeAspect="1"/>
          </p:cNvPicPr>
          <p:nvPr/>
        </p:nvPicPr>
        <p:blipFill>
          <a:blip r:embed="rId3"/>
          <a:stretch>
            <a:fillRect/>
          </a:stretch>
        </p:blipFill>
        <p:spPr>
          <a:xfrm>
            <a:off x="1270914" y="990259"/>
            <a:ext cx="9650172" cy="4877481"/>
          </a:xfrm>
          <a:prstGeom prst="rect">
            <a:avLst/>
          </a:prstGeom>
        </p:spPr>
      </p:pic>
      <p:sp>
        <p:nvSpPr>
          <p:cNvPr id="4" name="Rectangle 3"/>
          <p:cNvSpPr/>
          <p:nvPr/>
        </p:nvSpPr>
        <p:spPr>
          <a:xfrm>
            <a:off x="1198491" y="5867740"/>
            <a:ext cx="3369192" cy="369332"/>
          </a:xfrm>
          <a:prstGeom prst="rect">
            <a:avLst/>
          </a:prstGeom>
        </p:spPr>
        <p:txBody>
          <a:bodyPr wrap="none">
            <a:spAutoFit/>
          </a:bodyPr>
          <a:lstStyle/>
          <a:p>
            <a:r>
              <a:rPr lang="en-GB" dirty="0">
                <a:hlinkClick r:id="rId2"/>
              </a:rPr>
              <a:t>Visualising the </a:t>
            </a:r>
            <a:r>
              <a:rPr lang="en-GB" dirty="0" err="1">
                <a:hlinkClick r:id="rId2"/>
              </a:rPr>
              <a:t>rekenrek</a:t>
            </a:r>
            <a:r>
              <a:rPr lang="en-GB" dirty="0">
                <a:hlinkClick r:id="rId2"/>
              </a:rPr>
              <a:t> on Vimeo</a:t>
            </a:r>
            <a:endParaRPr lang="en-GB" dirty="0"/>
          </a:p>
        </p:txBody>
      </p:sp>
    </p:spTree>
    <p:extLst>
      <p:ext uri="{BB962C8B-B14F-4D97-AF65-F5344CB8AC3E}">
        <p14:creationId xmlns:p14="http://schemas.microsoft.com/office/powerpoint/2010/main" val="1529056041"/>
      </p:ext>
    </p:extLst>
  </p:cSld>
  <p:clrMapOvr>
    <a:masterClrMapping/>
  </p:clrMapOvr>
  <p:timing>
    <p:tnLst>
      <p:par>
        <p:cTn id="1" dur="indefinite" restart="never" nodeType="tmRoot"/>
      </p:par>
    </p:tnLst>
  </p:timing>
</p:sld>
</file>

<file path=ppt/slides/slide65.xml><?xml version="1.0" encoding="utf-8"?>
<p:sld xmlns:a="http://schemas.openxmlformats.org/drawingml/2006/main" xmlns:r="http://schemas.openxmlformats.org/officeDocument/2006/relationships" xmlns:p="http://schemas.openxmlformats.org/presentationml/2006/main">
  <p:cSld>
    <p:bg>
      <p:bgPr>
        <a:solidFill>
          <a:srgbClr val="FFFF99"/>
        </a:solidFill>
        <a:effectLst/>
      </p:bgPr>
    </p:bg>
    <p:spTree>
      <p:nvGrpSpPr>
        <p:cNvPr id="1" name="Shape 45"/>
        <p:cNvGrpSpPr/>
        <p:nvPr/>
      </p:nvGrpSpPr>
      <p:grpSpPr>
        <a:xfrm>
          <a:off x="0" y="0"/>
          <a:ext cx="0" cy="0"/>
          <a:chOff x="0" y="0"/>
          <a:chExt cx="0" cy="0"/>
        </a:xfrm>
      </p:grpSpPr>
      <p:sp>
        <p:nvSpPr>
          <p:cNvPr id="46" name="Google Shape;46;p1"/>
          <p:cNvSpPr txBox="1">
            <a:spLocks noGrp="1"/>
          </p:cNvSpPr>
          <p:nvPr>
            <p:ph type="title"/>
          </p:nvPr>
        </p:nvSpPr>
        <p:spPr>
          <a:xfrm>
            <a:off x="4297428" y="1026406"/>
            <a:ext cx="2949269" cy="855504"/>
          </a:xfrm>
          <a:prstGeom prst="rect">
            <a:avLst/>
          </a:prstGeom>
          <a:noFill/>
          <a:ln>
            <a:noFill/>
          </a:ln>
        </p:spPr>
        <p:txBody>
          <a:bodyPr spcFirstLastPara="1" wrap="square" lIns="91425" tIns="45700" rIns="91425" bIns="45700" anchor="t" anchorCtr="0">
            <a:normAutofit fontScale="90000"/>
          </a:bodyPr>
          <a:lstStyle/>
          <a:p>
            <a:pPr marL="0" lvl="0" indent="0" algn="ctr" rtl="0">
              <a:lnSpc>
                <a:spcPct val="90000"/>
              </a:lnSpc>
              <a:spcBef>
                <a:spcPts val="0"/>
              </a:spcBef>
              <a:spcAft>
                <a:spcPts val="0"/>
              </a:spcAft>
              <a:buClr>
                <a:srgbClr val="585858"/>
              </a:buClr>
              <a:buSzPts val="5400"/>
              <a:buFont typeface="Century Gothic"/>
              <a:buNone/>
            </a:pPr>
            <a:r>
              <a:rPr lang="en-GB" sz="5400" i="1" u="sng" dirty="0" smtClean="0"/>
              <a:t>Year 2</a:t>
            </a:r>
            <a:br>
              <a:rPr lang="en-GB" sz="5400" i="1" u="sng" dirty="0" smtClean="0"/>
            </a:br>
            <a:r>
              <a:rPr lang="en-GB" sz="5400" i="1" u="sng" dirty="0" smtClean="0"/>
              <a:t/>
            </a:r>
            <a:br>
              <a:rPr lang="en-GB" sz="5400" i="1" u="sng" dirty="0" smtClean="0"/>
            </a:br>
            <a:r>
              <a:rPr lang="en-GB" sz="5400" i="1" u="sng" dirty="0" smtClean="0"/>
              <a:t>Doubles</a:t>
            </a:r>
            <a:endParaRPr sz="5400" i="1" u="sng" dirty="0"/>
          </a:p>
        </p:txBody>
      </p:sp>
    </p:spTree>
    <p:extLst>
      <p:ext uri="{BB962C8B-B14F-4D97-AF65-F5344CB8AC3E}">
        <p14:creationId xmlns:p14="http://schemas.microsoft.com/office/powerpoint/2010/main" val="4104540666"/>
      </p:ext>
    </p:extLst>
  </p:cSld>
  <p:clrMapOvr>
    <a:masterClrMapping/>
  </p:clrMapOvr>
  <p:timing>
    <p:tnLst>
      <p:par>
        <p:cTn id="1" dur="indefinite" restart="never" nodeType="tmRoot"/>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Shape 50"/>
        <p:cNvGrpSpPr/>
        <p:nvPr/>
      </p:nvGrpSpPr>
      <p:grpSpPr>
        <a:xfrm>
          <a:off x="0" y="0"/>
          <a:ext cx="0" cy="0"/>
          <a:chOff x="0" y="0"/>
          <a:chExt cx="0" cy="0"/>
        </a:xfrm>
      </p:grpSpPr>
      <p:sp>
        <p:nvSpPr>
          <p:cNvPr id="51" name="Google Shape;51;p2"/>
          <p:cNvSpPr/>
          <p:nvPr/>
        </p:nvSpPr>
        <p:spPr>
          <a:xfrm>
            <a:off x="4511040" y="6508800"/>
            <a:ext cx="7624009" cy="276999"/>
          </a:xfrm>
          <a:prstGeom prst="rect">
            <a:avLst/>
          </a:prstGeom>
          <a:noFill/>
          <a:ln>
            <a:noFill/>
          </a:ln>
        </p:spPr>
        <p:txBody>
          <a:bodyPr spcFirstLastPara="1" wrap="square" lIns="91425" tIns="45700" rIns="91425" bIns="45700" anchor="t" anchorCtr="0">
            <a:spAutoFit/>
          </a:bodyPr>
          <a:lstStyle/>
          <a:p>
            <a:pPr marL="0" marR="0" lvl="0" indent="0" algn="r" defTabSz="914400" rtl="0" eaLnBrk="1" fontAlgn="auto" latinLnBrk="0" hangingPunct="1">
              <a:lnSpc>
                <a:spcPct val="100000"/>
              </a:lnSpc>
              <a:spcBef>
                <a:spcPts val="0"/>
              </a:spcBef>
              <a:spcAft>
                <a:spcPts val="0"/>
              </a:spcAft>
              <a:buClr>
                <a:srgbClr val="969798"/>
              </a:buClr>
              <a:buSzPts val="1200"/>
              <a:buFont typeface="Century Gothic"/>
              <a:buNone/>
              <a:tabLst/>
              <a:defRPr/>
            </a:pPr>
            <a:r>
              <a:rPr kumimoji="0" lang="en-GB" sz="1200" b="0" i="1" u="none" strike="noStrike" kern="0" cap="none" spc="0" normalizeH="0" baseline="0" noProof="0">
                <a:ln>
                  <a:noFill/>
                </a:ln>
                <a:solidFill>
                  <a:srgbClr val="969798"/>
                </a:solidFill>
                <a:effectLst/>
                <a:uLnTx/>
                <a:uFillTx/>
                <a:latin typeface="Century Gothic"/>
                <a:ea typeface="Century Gothic"/>
                <a:cs typeface="Century Gothic"/>
                <a:sym typeface="Century Gothic"/>
              </a:rPr>
              <a:t> Image © 2021 Alphablocks Ltd. All rights reserved. Mastering Number 2021/22 ncetm.org.uk</a:t>
            </a:r>
            <a:endParaRPr kumimoji="0" sz="1200" b="0" i="1" u="none" strike="noStrike" kern="0" cap="none" spc="0" normalizeH="0" baseline="0" noProof="0">
              <a:ln>
                <a:noFill/>
              </a:ln>
              <a:solidFill>
                <a:srgbClr val="969798"/>
              </a:solidFill>
              <a:effectLst/>
              <a:uLnTx/>
              <a:uFillTx/>
              <a:latin typeface="Century Gothic"/>
              <a:ea typeface="Century Gothic"/>
              <a:cs typeface="Century Gothic"/>
              <a:sym typeface="Century Gothic"/>
            </a:endParaRPr>
          </a:p>
        </p:txBody>
      </p:sp>
      <p:sp>
        <p:nvSpPr>
          <p:cNvPr id="52" name="Google Shape;52;p2"/>
          <p:cNvSpPr/>
          <p:nvPr/>
        </p:nvSpPr>
        <p:spPr>
          <a:xfrm>
            <a:off x="677333" y="353053"/>
            <a:ext cx="6844533" cy="1964178"/>
          </a:xfrm>
          <a:prstGeom prst="wedgeRoundRectCallout">
            <a:avLst>
              <a:gd name="adj1" fmla="val 44413"/>
              <a:gd name="adj2" fmla="val 72848"/>
              <a:gd name="adj3" fmla="val 16667"/>
            </a:avLst>
          </a:prstGeom>
          <a:solidFill>
            <a:srgbClr val="4472C4"/>
          </a:solidFill>
          <a:ln w="12700" cap="flat" cmpd="sng">
            <a:solidFill>
              <a:srgbClr val="31538F"/>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FFFFFF"/>
              </a:buClr>
              <a:buSzPts val="2800"/>
              <a:buFont typeface="Century Gothic"/>
              <a:buNone/>
              <a:tabLst/>
              <a:defRPr/>
            </a:pPr>
            <a:r>
              <a:rPr kumimoji="0" lang="en-GB" sz="2800" b="0" i="0" u="none" strike="noStrike" kern="0" cap="none" spc="0" normalizeH="0" baseline="0" noProof="0">
                <a:ln>
                  <a:noFill/>
                </a:ln>
                <a:solidFill>
                  <a:srgbClr val="FFFFFF"/>
                </a:solidFill>
                <a:effectLst/>
                <a:uLnTx/>
                <a:uFillTx/>
                <a:latin typeface="Century Gothic"/>
                <a:ea typeface="Century Gothic"/>
                <a:cs typeface="Century Gothic"/>
                <a:sym typeface="Century Gothic"/>
              </a:rPr>
              <a:t>Come and play my dice game! Show these numbers quickly on your fingers. But watch out! I will only give you a quick peek…</a:t>
            </a:r>
            <a:endParaRPr kumimoji="0" sz="2800" b="0" i="0" u="none" strike="noStrike" kern="0" cap="none" spc="0" normalizeH="0" baseline="0" noProof="0">
              <a:ln>
                <a:noFill/>
              </a:ln>
              <a:solidFill>
                <a:srgbClr val="FFFFFF"/>
              </a:solidFill>
              <a:effectLst/>
              <a:uLnTx/>
              <a:uFillTx/>
              <a:latin typeface="Century Gothic"/>
              <a:ea typeface="Century Gothic"/>
              <a:cs typeface="Century Gothic"/>
              <a:sym typeface="Century Gothic"/>
            </a:endParaRPr>
          </a:p>
        </p:txBody>
      </p:sp>
      <p:pic>
        <p:nvPicPr>
          <p:cNvPr id="53" name="Google Shape;53;p2"/>
          <p:cNvPicPr preferRelativeResize="0"/>
          <p:nvPr/>
        </p:nvPicPr>
        <p:blipFill rotWithShape="1">
          <a:blip r:embed="rId3">
            <a:alphaModFix/>
          </a:blip>
          <a:srcRect l="23486" r="26220"/>
          <a:stretch/>
        </p:blipFill>
        <p:spPr>
          <a:xfrm>
            <a:off x="6658377" y="878776"/>
            <a:ext cx="4559122" cy="5104301"/>
          </a:xfrm>
          <a:prstGeom prst="rect">
            <a:avLst/>
          </a:prstGeom>
          <a:noFill/>
          <a:ln>
            <a:noFill/>
          </a:ln>
        </p:spPr>
      </p:pic>
    </p:spTree>
    <p:extLst>
      <p:ext uri="{BB962C8B-B14F-4D97-AF65-F5344CB8AC3E}">
        <p14:creationId xmlns:p14="http://schemas.microsoft.com/office/powerpoint/2010/main" val="8541160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52"/>
                                        </p:tgtEl>
                                        <p:attrNameLst>
                                          <p:attrName>style.visibility</p:attrName>
                                        </p:attrNameLst>
                                      </p:cBhvr>
                                      <p:to>
                                        <p:strVal val="visible"/>
                                      </p:to>
                                    </p:set>
                                    <p:animEffect transition="in" filter="fade">
                                      <p:cBhvr>
                                        <p:cTn id="7" dur="500"/>
                                        <p:tgtEl>
                                          <p:spTgt spid="5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Shape 57"/>
        <p:cNvGrpSpPr/>
        <p:nvPr/>
      </p:nvGrpSpPr>
      <p:grpSpPr>
        <a:xfrm>
          <a:off x="0" y="0"/>
          <a:ext cx="0" cy="0"/>
          <a:chOff x="0" y="0"/>
          <a:chExt cx="0" cy="0"/>
        </a:xfrm>
      </p:grpSpPr>
      <p:grpSp>
        <p:nvGrpSpPr>
          <p:cNvPr id="58" name="Google Shape;58;p3"/>
          <p:cNvGrpSpPr/>
          <p:nvPr/>
        </p:nvGrpSpPr>
        <p:grpSpPr>
          <a:xfrm>
            <a:off x="2285031" y="2199898"/>
            <a:ext cx="2453386" cy="2454613"/>
            <a:chOff x="6096000" y="1760400"/>
            <a:chExt cx="3335532" cy="3337200"/>
          </a:xfrm>
        </p:grpSpPr>
        <p:sp>
          <p:nvSpPr>
            <p:cNvPr id="59" name="Google Shape;59;p3"/>
            <p:cNvSpPr/>
            <p:nvPr/>
          </p:nvSpPr>
          <p:spPr>
            <a:xfrm>
              <a:off x="7207844" y="2872800"/>
              <a:ext cx="1111844" cy="1112400"/>
            </a:xfrm>
            <a:prstGeom prst="ellipse">
              <a:avLst/>
            </a:prstGeom>
            <a:solidFill>
              <a:srgbClr val="F2F2F2"/>
            </a:solidFill>
            <a:ln>
              <a:noFill/>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FFFFFF"/>
                </a:buClr>
                <a:buSzPts val="1800"/>
                <a:buFont typeface="Arial"/>
                <a:buNone/>
                <a:tabLst/>
                <a:defRPr/>
              </a:pPr>
              <a:endParaRPr kumimoji="0" sz="1800" b="0" i="0" u="none" strike="noStrike" kern="0" cap="none" spc="0" normalizeH="0" baseline="0" noProof="0">
                <a:ln>
                  <a:noFill/>
                </a:ln>
                <a:solidFill>
                  <a:srgbClr val="FFFFFF"/>
                </a:solidFill>
                <a:effectLst/>
                <a:uLnTx/>
                <a:uFillTx/>
                <a:latin typeface="Calibri"/>
                <a:ea typeface="Calibri"/>
                <a:cs typeface="Calibri"/>
                <a:sym typeface="Calibri"/>
              </a:endParaRPr>
            </a:p>
          </p:txBody>
        </p:sp>
        <p:sp>
          <p:nvSpPr>
            <p:cNvPr id="60" name="Google Shape;60;p3"/>
            <p:cNvSpPr/>
            <p:nvPr/>
          </p:nvSpPr>
          <p:spPr>
            <a:xfrm>
              <a:off x="8319688" y="1760400"/>
              <a:ext cx="1111844" cy="1112400"/>
            </a:xfrm>
            <a:prstGeom prst="ellipse">
              <a:avLst/>
            </a:prstGeom>
            <a:solidFill>
              <a:srgbClr val="F2F2F2"/>
            </a:solidFill>
            <a:ln>
              <a:noFill/>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FFFFFF"/>
                </a:buClr>
                <a:buSzPts val="1800"/>
                <a:buFont typeface="Arial"/>
                <a:buNone/>
                <a:tabLst/>
                <a:defRPr/>
              </a:pPr>
              <a:endParaRPr kumimoji="0" sz="1800" b="0" i="0" u="none" strike="noStrike" kern="0" cap="none" spc="0" normalizeH="0" baseline="0" noProof="0">
                <a:ln>
                  <a:noFill/>
                </a:ln>
                <a:solidFill>
                  <a:srgbClr val="FFFFFF"/>
                </a:solidFill>
                <a:effectLst/>
                <a:uLnTx/>
                <a:uFillTx/>
                <a:latin typeface="Calibri"/>
                <a:ea typeface="Calibri"/>
                <a:cs typeface="Calibri"/>
                <a:sym typeface="Calibri"/>
              </a:endParaRPr>
            </a:p>
          </p:txBody>
        </p:sp>
        <p:sp>
          <p:nvSpPr>
            <p:cNvPr id="61" name="Google Shape;61;p3"/>
            <p:cNvSpPr/>
            <p:nvPr/>
          </p:nvSpPr>
          <p:spPr>
            <a:xfrm>
              <a:off x="6096000" y="3985200"/>
              <a:ext cx="1111844" cy="1112400"/>
            </a:xfrm>
            <a:prstGeom prst="ellipse">
              <a:avLst/>
            </a:prstGeom>
            <a:solidFill>
              <a:srgbClr val="F2F2F2"/>
            </a:solidFill>
            <a:ln>
              <a:noFill/>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FFFFFF"/>
                </a:buClr>
                <a:buSzPts val="1800"/>
                <a:buFont typeface="Arial"/>
                <a:buNone/>
                <a:tabLst/>
                <a:defRPr/>
              </a:pPr>
              <a:endParaRPr kumimoji="0" sz="1800" b="0" i="0" u="none" strike="noStrike" kern="0" cap="none" spc="0" normalizeH="0" baseline="0" noProof="0">
                <a:ln>
                  <a:noFill/>
                </a:ln>
                <a:solidFill>
                  <a:srgbClr val="FFFFFF"/>
                </a:solidFill>
                <a:effectLst/>
                <a:uLnTx/>
                <a:uFillTx/>
                <a:latin typeface="Calibri"/>
                <a:ea typeface="Calibri"/>
                <a:cs typeface="Calibri"/>
                <a:sym typeface="Calibri"/>
              </a:endParaRPr>
            </a:p>
          </p:txBody>
        </p:sp>
        <p:sp>
          <p:nvSpPr>
            <p:cNvPr id="62" name="Google Shape;62;p3"/>
            <p:cNvSpPr/>
            <p:nvPr/>
          </p:nvSpPr>
          <p:spPr>
            <a:xfrm>
              <a:off x="6096000" y="1760400"/>
              <a:ext cx="1111844" cy="1112400"/>
            </a:xfrm>
            <a:prstGeom prst="ellipse">
              <a:avLst/>
            </a:prstGeom>
            <a:solidFill>
              <a:srgbClr val="F2F2F2"/>
            </a:solidFill>
            <a:ln>
              <a:noFill/>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FFFFFF"/>
                </a:buClr>
                <a:buSzPts val="1800"/>
                <a:buFont typeface="Arial"/>
                <a:buNone/>
                <a:tabLst/>
                <a:defRPr/>
              </a:pPr>
              <a:endParaRPr kumimoji="0" sz="1800" b="0" i="0" u="none" strike="noStrike" kern="0" cap="none" spc="0" normalizeH="0" baseline="0" noProof="0">
                <a:ln>
                  <a:noFill/>
                </a:ln>
                <a:solidFill>
                  <a:srgbClr val="FFFFFF"/>
                </a:solidFill>
                <a:effectLst/>
                <a:uLnTx/>
                <a:uFillTx/>
                <a:latin typeface="Calibri"/>
                <a:ea typeface="Calibri"/>
                <a:cs typeface="Calibri"/>
                <a:sym typeface="Calibri"/>
              </a:endParaRPr>
            </a:p>
          </p:txBody>
        </p:sp>
        <p:sp>
          <p:nvSpPr>
            <p:cNvPr id="63" name="Google Shape;63;p3"/>
            <p:cNvSpPr/>
            <p:nvPr/>
          </p:nvSpPr>
          <p:spPr>
            <a:xfrm>
              <a:off x="8319688" y="3985200"/>
              <a:ext cx="1111844" cy="1112400"/>
            </a:xfrm>
            <a:prstGeom prst="ellipse">
              <a:avLst/>
            </a:prstGeom>
            <a:solidFill>
              <a:srgbClr val="F2F2F2"/>
            </a:solidFill>
            <a:ln>
              <a:noFill/>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FFFFFF"/>
                </a:buClr>
                <a:buSzPts val="1800"/>
                <a:buFont typeface="Arial"/>
                <a:buNone/>
                <a:tabLst/>
                <a:defRPr/>
              </a:pPr>
              <a:endParaRPr kumimoji="0" sz="1800" b="0" i="0" u="none" strike="noStrike" kern="0" cap="none" spc="0" normalizeH="0" baseline="0" noProof="0">
                <a:ln>
                  <a:noFill/>
                </a:ln>
                <a:solidFill>
                  <a:srgbClr val="FFFFFF"/>
                </a:solidFill>
                <a:effectLst/>
                <a:uLnTx/>
                <a:uFillTx/>
                <a:latin typeface="Calibri"/>
                <a:ea typeface="Calibri"/>
                <a:cs typeface="Calibri"/>
                <a:sym typeface="Calibri"/>
              </a:endParaRPr>
            </a:p>
          </p:txBody>
        </p:sp>
      </p:grpSp>
      <p:sp>
        <p:nvSpPr>
          <p:cNvPr id="64" name="Google Shape;64;p3"/>
          <p:cNvSpPr/>
          <p:nvPr/>
        </p:nvSpPr>
        <p:spPr>
          <a:xfrm>
            <a:off x="3920622" y="2199898"/>
            <a:ext cx="817795" cy="818204"/>
          </a:xfrm>
          <a:prstGeom prst="ellipse">
            <a:avLst/>
          </a:prstGeom>
          <a:solidFill>
            <a:srgbClr val="FF0000"/>
          </a:solidFill>
          <a:ln>
            <a:noFill/>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FFFFFF"/>
              </a:buClr>
              <a:buSzPts val="1800"/>
              <a:buFont typeface="Arial"/>
              <a:buNone/>
              <a:tabLst/>
              <a:defRPr/>
            </a:pPr>
            <a:endParaRPr kumimoji="0" sz="1800" b="0" i="0" u="none" strike="noStrike" kern="0" cap="none" spc="0" normalizeH="0" baseline="0" noProof="0">
              <a:ln>
                <a:noFill/>
              </a:ln>
              <a:solidFill>
                <a:srgbClr val="FFFFFF"/>
              </a:solidFill>
              <a:effectLst/>
              <a:uLnTx/>
              <a:uFillTx/>
              <a:latin typeface="Calibri"/>
              <a:ea typeface="Calibri"/>
              <a:cs typeface="Calibri"/>
              <a:sym typeface="Calibri"/>
            </a:endParaRPr>
          </a:p>
        </p:txBody>
      </p:sp>
      <p:sp>
        <p:nvSpPr>
          <p:cNvPr id="65" name="Google Shape;65;p3"/>
          <p:cNvSpPr/>
          <p:nvPr/>
        </p:nvSpPr>
        <p:spPr>
          <a:xfrm>
            <a:off x="2285031" y="3836307"/>
            <a:ext cx="817795" cy="818204"/>
          </a:xfrm>
          <a:prstGeom prst="ellipse">
            <a:avLst/>
          </a:prstGeom>
          <a:solidFill>
            <a:srgbClr val="FF0000"/>
          </a:solidFill>
          <a:ln>
            <a:noFill/>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FFFFFF"/>
              </a:buClr>
              <a:buSzPts val="1800"/>
              <a:buFont typeface="Arial"/>
              <a:buNone/>
              <a:tabLst/>
              <a:defRPr/>
            </a:pPr>
            <a:endParaRPr kumimoji="0" sz="1800" b="0" i="0" u="none" strike="noStrike" kern="0" cap="none" spc="0" normalizeH="0" baseline="0" noProof="0">
              <a:ln>
                <a:noFill/>
              </a:ln>
              <a:solidFill>
                <a:srgbClr val="FFFFFF"/>
              </a:solidFill>
              <a:effectLst/>
              <a:uLnTx/>
              <a:uFillTx/>
              <a:latin typeface="Calibri"/>
              <a:ea typeface="Calibri"/>
              <a:cs typeface="Calibri"/>
              <a:sym typeface="Calibri"/>
            </a:endParaRPr>
          </a:p>
        </p:txBody>
      </p:sp>
      <p:sp>
        <p:nvSpPr>
          <p:cNvPr id="66" name="Google Shape;66;p3"/>
          <p:cNvSpPr/>
          <p:nvPr/>
        </p:nvSpPr>
        <p:spPr>
          <a:xfrm>
            <a:off x="1940776" y="1906451"/>
            <a:ext cx="3045097" cy="3045097"/>
          </a:xfrm>
          <a:prstGeom prst="roundRect">
            <a:avLst>
              <a:gd name="adj" fmla="val 16667"/>
            </a:avLst>
          </a:prstGeom>
          <a:noFill/>
          <a:ln w="38100" cap="flat" cmpd="sng">
            <a:solidFill>
              <a:schemeClr val="dk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FFFFFF"/>
              </a:buClr>
              <a:buSzPts val="1800"/>
              <a:buFont typeface="Arial"/>
              <a:buNone/>
              <a:tabLst/>
              <a:defRPr/>
            </a:pPr>
            <a:endParaRPr kumimoji="0" sz="1800" b="0" i="0" u="none" strike="noStrike" kern="0" cap="none" spc="0" normalizeH="0" baseline="0" noProof="0">
              <a:ln>
                <a:noFill/>
              </a:ln>
              <a:solidFill>
                <a:srgbClr val="FFFFFF"/>
              </a:solidFill>
              <a:effectLst/>
              <a:uLnTx/>
              <a:uFillTx/>
              <a:latin typeface="Calibri"/>
              <a:ea typeface="Calibri"/>
              <a:cs typeface="Calibri"/>
              <a:sym typeface="Calibri"/>
            </a:endParaRPr>
          </a:p>
        </p:txBody>
      </p:sp>
      <p:grpSp>
        <p:nvGrpSpPr>
          <p:cNvPr id="67" name="Google Shape;67;p3"/>
          <p:cNvGrpSpPr/>
          <p:nvPr/>
        </p:nvGrpSpPr>
        <p:grpSpPr>
          <a:xfrm>
            <a:off x="7309974" y="2198102"/>
            <a:ext cx="2453386" cy="2454613"/>
            <a:chOff x="6096000" y="1760400"/>
            <a:chExt cx="3335532" cy="3337200"/>
          </a:xfrm>
        </p:grpSpPr>
        <p:sp>
          <p:nvSpPr>
            <p:cNvPr id="68" name="Google Shape;68;p3"/>
            <p:cNvSpPr/>
            <p:nvPr/>
          </p:nvSpPr>
          <p:spPr>
            <a:xfrm>
              <a:off x="7207844" y="2872800"/>
              <a:ext cx="1111844" cy="1112400"/>
            </a:xfrm>
            <a:prstGeom prst="ellipse">
              <a:avLst/>
            </a:prstGeom>
            <a:solidFill>
              <a:srgbClr val="F2F2F2"/>
            </a:solidFill>
            <a:ln>
              <a:noFill/>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FFFFFF"/>
                </a:buClr>
                <a:buSzPts val="1800"/>
                <a:buFont typeface="Arial"/>
                <a:buNone/>
                <a:tabLst/>
                <a:defRPr/>
              </a:pPr>
              <a:endParaRPr kumimoji="0" sz="1800" b="0" i="0" u="none" strike="noStrike" kern="0" cap="none" spc="0" normalizeH="0" baseline="0" noProof="0">
                <a:ln>
                  <a:noFill/>
                </a:ln>
                <a:solidFill>
                  <a:srgbClr val="FFFFFF"/>
                </a:solidFill>
                <a:effectLst/>
                <a:uLnTx/>
                <a:uFillTx/>
                <a:latin typeface="Calibri"/>
                <a:ea typeface="Calibri"/>
                <a:cs typeface="Calibri"/>
                <a:sym typeface="Calibri"/>
              </a:endParaRPr>
            </a:p>
          </p:txBody>
        </p:sp>
        <p:sp>
          <p:nvSpPr>
            <p:cNvPr id="69" name="Google Shape;69;p3"/>
            <p:cNvSpPr/>
            <p:nvPr/>
          </p:nvSpPr>
          <p:spPr>
            <a:xfrm>
              <a:off x="8319688" y="1760400"/>
              <a:ext cx="1111844" cy="1112400"/>
            </a:xfrm>
            <a:prstGeom prst="ellipse">
              <a:avLst/>
            </a:prstGeom>
            <a:solidFill>
              <a:srgbClr val="F2F2F2"/>
            </a:solidFill>
            <a:ln>
              <a:noFill/>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FFFFFF"/>
                </a:buClr>
                <a:buSzPts val="1800"/>
                <a:buFont typeface="Arial"/>
                <a:buNone/>
                <a:tabLst/>
                <a:defRPr/>
              </a:pPr>
              <a:endParaRPr kumimoji="0" sz="1800" b="0" i="0" u="none" strike="noStrike" kern="0" cap="none" spc="0" normalizeH="0" baseline="0" noProof="0">
                <a:ln>
                  <a:noFill/>
                </a:ln>
                <a:solidFill>
                  <a:srgbClr val="FFFFFF"/>
                </a:solidFill>
                <a:effectLst/>
                <a:uLnTx/>
                <a:uFillTx/>
                <a:latin typeface="Calibri"/>
                <a:ea typeface="Calibri"/>
                <a:cs typeface="Calibri"/>
                <a:sym typeface="Calibri"/>
              </a:endParaRPr>
            </a:p>
          </p:txBody>
        </p:sp>
        <p:sp>
          <p:nvSpPr>
            <p:cNvPr id="70" name="Google Shape;70;p3"/>
            <p:cNvSpPr/>
            <p:nvPr/>
          </p:nvSpPr>
          <p:spPr>
            <a:xfrm>
              <a:off x="6096000" y="3985200"/>
              <a:ext cx="1111844" cy="1112400"/>
            </a:xfrm>
            <a:prstGeom prst="ellipse">
              <a:avLst/>
            </a:prstGeom>
            <a:solidFill>
              <a:srgbClr val="F2F2F2"/>
            </a:solidFill>
            <a:ln>
              <a:noFill/>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FFFFFF"/>
                </a:buClr>
                <a:buSzPts val="1800"/>
                <a:buFont typeface="Arial"/>
                <a:buNone/>
                <a:tabLst/>
                <a:defRPr/>
              </a:pPr>
              <a:endParaRPr kumimoji="0" sz="1800" b="0" i="0" u="none" strike="noStrike" kern="0" cap="none" spc="0" normalizeH="0" baseline="0" noProof="0">
                <a:ln>
                  <a:noFill/>
                </a:ln>
                <a:solidFill>
                  <a:srgbClr val="FFFFFF"/>
                </a:solidFill>
                <a:effectLst/>
                <a:uLnTx/>
                <a:uFillTx/>
                <a:latin typeface="Calibri"/>
                <a:ea typeface="Calibri"/>
                <a:cs typeface="Calibri"/>
                <a:sym typeface="Calibri"/>
              </a:endParaRPr>
            </a:p>
          </p:txBody>
        </p:sp>
        <p:sp>
          <p:nvSpPr>
            <p:cNvPr id="71" name="Google Shape;71;p3"/>
            <p:cNvSpPr/>
            <p:nvPr/>
          </p:nvSpPr>
          <p:spPr>
            <a:xfrm>
              <a:off x="6096000" y="1760400"/>
              <a:ext cx="1111844" cy="1112400"/>
            </a:xfrm>
            <a:prstGeom prst="ellipse">
              <a:avLst/>
            </a:prstGeom>
            <a:solidFill>
              <a:srgbClr val="F2F2F2"/>
            </a:solidFill>
            <a:ln>
              <a:noFill/>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FFFFFF"/>
                </a:buClr>
                <a:buSzPts val="1800"/>
                <a:buFont typeface="Arial"/>
                <a:buNone/>
                <a:tabLst/>
                <a:defRPr/>
              </a:pPr>
              <a:endParaRPr kumimoji="0" sz="1800" b="0" i="0" u="none" strike="noStrike" kern="0" cap="none" spc="0" normalizeH="0" baseline="0" noProof="0">
                <a:ln>
                  <a:noFill/>
                </a:ln>
                <a:solidFill>
                  <a:srgbClr val="FFFFFF"/>
                </a:solidFill>
                <a:effectLst/>
                <a:uLnTx/>
                <a:uFillTx/>
                <a:latin typeface="Calibri"/>
                <a:ea typeface="Calibri"/>
                <a:cs typeface="Calibri"/>
                <a:sym typeface="Calibri"/>
              </a:endParaRPr>
            </a:p>
          </p:txBody>
        </p:sp>
        <p:sp>
          <p:nvSpPr>
            <p:cNvPr id="72" name="Google Shape;72;p3"/>
            <p:cNvSpPr/>
            <p:nvPr/>
          </p:nvSpPr>
          <p:spPr>
            <a:xfrm>
              <a:off x="8319688" y="3985200"/>
              <a:ext cx="1111844" cy="1112400"/>
            </a:xfrm>
            <a:prstGeom prst="ellipse">
              <a:avLst/>
            </a:prstGeom>
            <a:solidFill>
              <a:srgbClr val="F2F2F2"/>
            </a:solidFill>
            <a:ln>
              <a:noFill/>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FFFFFF"/>
                </a:buClr>
                <a:buSzPts val="1800"/>
                <a:buFont typeface="Arial"/>
                <a:buNone/>
                <a:tabLst/>
                <a:defRPr/>
              </a:pPr>
              <a:endParaRPr kumimoji="0" sz="1800" b="0" i="0" u="none" strike="noStrike" kern="0" cap="none" spc="0" normalizeH="0" baseline="0" noProof="0">
                <a:ln>
                  <a:noFill/>
                </a:ln>
                <a:solidFill>
                  <a:srgbClr val="FFFFFF"/>
                </a:solidFill>
                <a:effectLst/>
                <a:uLnTx/>
                <a:uFillTx/>
                <a:latin typeface="Calibri"/>
                <a:ea typeface="Calibri"/>
                <a:cs typeface="Calibri"/>
                <a:sym typeface="Calibri"/>
              </a:endParaRPr>
            </a:p>
          </p:txBody>
        </p:sp>
      </p:grpSp>
      <p:sp>
        <p:nvSpPr>
          <p:cNvPr id="73" name="Google Shape;73;p3"/>
          <p:cNvSpPr/>
          <p:nvPr/>
        </p:nvSpPr>
        <p:spPr>
          <a:xfrm>
            <a:off x="6965719" y="1904655"/>
            <a:ext cx="3045097" cy="3045097"/>
          </a:xfrm>
          <a:prstGeom prst="roundRect">
            <a:avLst>
              <a:gd name="adj" fmla="val 16667"/>
            </a:avLst>
          </a:prstGeom>
          <a:noFill/>
          <a:ln w="38100" cap="flat" cmpd="sng">
            <a:solidFill>
              <a:schemeClr val="dk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FFFFFF"/>
              </a:buClr>
              <a:buSzPts val="1800"/>
              <a:buFont typeface="Arial"/>
              <a:buNone/>
              <a:tabLst/>
              <a:defRPr/>
            </a:pPr>
            <a:endParaRPr kumimoji="0" sz="1800" b="0" i="0" u="none" strike="noStrike" kern="0" cap="none" spc="0" normalizeH="0" baseline="0" noProof="0">
              <a:ln>
                <a:noFill/>
              </a:ln>
              <a:solidFill>
                <a:srgbClr val="FFFFFF"/>
              </a:solidFill>
              <a:effectLst/>
              <a:uLnTx/>
              <a:uFillTx/>
              <a:latin typeface="Calibri"/>
              <a:ea typeface="Calibri"/>
              <a:cs typeface="Calibri"/>
              <a:sym typeface="Calibri"/>
            </a:endParaRPr>
          </a:p>
        </p:txBody>
      </p:sp>
      <p:sp>
        <p:nvSpPr>
          <p:cNvPr id="74" name="Google Shape;74;p3"/>
          <p:cNvSpPr/>
          <p:nvPr/>
        </p:nvSpPr>
        <p:spPr>
          <a:xfrm>
            <a:off x="7309974" y="2198102"/>
            <a:ext cx="817795" cy="818204"/>
          </a:xfrm>
          <a:prstGeom prst="ellipse">
            <a:avLst/>
          </a:prstGeom>
          <a:solidFill>
            <a:srgbClr val="FF0000"/>
          </a:solidFill>
          <a:ln>
            <a:noFill/>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FFFFFF"/>
              </a:buClr>
              <a:buSzPts val="1800"/>
              <a:buFont typeface="Arial"/>
              <a:buNone/>
              <a:tabLst/>
              <a:defRPr/>
            </a:pPr>
            <a:endParaRPr kumimoji="0" sz="1800" b="0" i="0" u="none" strike="noStrike" kern="0" cap="none" spc="0" normalizeH="0" baseline="0" noProof="0">
              <a:ln>
                <a:noFill/>
              </a:ln>
              <a:solidFill>
                <a:srgbClr val="FFFFFF"/>
              </a:solidFill>
              <a:effectLst/>
              <a:uLnTx/>
              <a:uFillTx/>
              <a:latin typeface="Calibri"/>
              <a:ea typeface="Calibri"/>
              <a:cs typeface="Calibri"/>
              <a:sym typeface="Calibri"/>
            </a:endParaRPr>
          </a:p>
        </p:txBody>
      </p:sp>
      <p:sp>
        <p:nvSpPr>
          <p:cNvPr id="75" name="Google Shape;75;p3"/>
          <p:cNvSpPr/>
          <p:nvPr/>
        </p:nvSpPr>
        <p:spPr>
          <a:xfrm>
            <a:off x="8945565" y="3834511"/>
            <a:ext cx="817795" cy="818204"/>
          </a:xfrm>
          <a:prstGeom prst="ellipse">
            <a:avLst/>
          </a:prstGeom>
          <a:solidFill>
            <a:srgbClr val="FF0000"/>
          </a:solidFill>
          <a:ln>
            <a:noFill/>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FFFFFF"/>
              </a:buClr>
              <a:buSzPts val="1800"/>
              <a:buFont typeface="Arial"/>
              <a:buNone/>
              <a:tabLst/>
              <a:defRPr/>
            </a:pPr>
            <a:endParaRPr kumimoji="0" sz="1800" b="0" i="0" u="none" strike="noStrike" kern="0" cap="none" spc="0" normalizeH="0" baseline="0" noProof="0">
              <a:ln>
                <a:noFill/>
              </a:ln>
              <a:solidFill>
                <a:srgbClr val="FFFFFF"/>
              </a:solidFill>
              <a:effectLst/>
              <a:uLnTx/>
              <a:uFillTx/>
              <a:latin typeface="Calibri"/>
              <a:ea typeface="Calibri"/>
              <a:cs typeface="Calibri"/>
              <a:sym typeface="Calibri"/>
            </a:endParaRPr>
          </a:p>
        </p:txBody>
      </p:sp>
      <p:sp>
        <p:nvSpPr>
          <p:cNvPr id="76" name="Google Shape;76;p3"/>
          <p:cNvSpPr/>
          <p:nvPr/>
        </p:nvSpPr>
        <p:spPr>
          <a:xfrm>
            <a:off x="8909486" y="6508800"/>
            <a:ext cx="3225563" cy="276999"/>
          </a:xfrm>
          <a:prstGeom prst="rect">
            <a:avLst/>
          </a:prstGeom>
          <a:noFill/>
          <a:ln>
            <a:noFill/>
          </a:ln>
        </p:spPr>
        <p:txBody>
          <a:bodyPr spcFirstLastPara="1" wrap="square" lIns="91425" tIns="45700" rIns="91425" bIns="45700" anchor="t" anchorCtr="0">
            <a:spAutoFit/>
          </a:bodyPr>
          <a:lstStyle/>
          <a:p>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r>
              <a:rPr kumimoji="0" lang="en-GB" sz="1200" b="0" i="1" u="none" strike="noStrike" kern="0" cap="none" spc="0" normalizeH="0" baseline="0" noProof="0">
                <a:ln>
                  <a:noFill/>
                </a:ln>
                <a:solidFill>
                  <a:srgbClr val="969798"/>
                </a:solidFill>
                <a:effectLst/>
                <a:uLnTx/>
                <a:uFillTx/>
                <a:latin typeface="Century Gothic"/>
                <a:ea typeface="Century Gothic"/>
                <a:cs typeface="Century Gothic"/>
                <a:sym typeface="Century Gothic"/>
              </a:rPr>
              <a:t>Mastering Number 2021/22 ncetm.org.uk</a:t>
            </a:r>
            <a:endParaRPr kumimoji="0" sz="1200" b="0" i="1" u="none" strike="noStrike" kern="0" cap="none" spc="0" normalizeH="0" baseline="0" noProof="0">
              <a:ln>
                <a:noFill/>
              </a:ln>
              <a:solidFill>
                <a:srgbClr val="969798"/>
              </a:solidFill>
              <a:effectLst/>
              <a:uLnTx/>
              <a:uFillTx/>
              <a:latin typeface="Century Gothic"/>
              <a:ea typeface="Century Gothic"/>
              <a:cs typeface="Century Gothic"/>
              <a:sym typeface="Century Gothic"/>
            </a:endParaRPr>
          </a:p>
        </p:txBody>
      </p:sp>
      <p:sp>
        <p:nvSpPr>
          <p:cNvPr id="77" name="Google Shape;77;p3"/>
          <p:cNvSpPr txBox="1"/>
          <p:nvPr/>
        </p:nvSpPr>
        <p:spPr>
          <a:xfrm>
            <a:off x="601035" y="430660"/>
            <a:ext cx="10972800" cy="982117"/>
          </a:xfrm>
          <a:prstGeom prst="rect">
            <a:avLst/>
          </a:prstGeom>
          <a:noFill/>
          <a:ln>
            <a:noFill/>
          </a:ln>
        </p:spPr>
        <p:txBody>
          <a:bodyPr spcFirstLastPara="1" wrap="square" lIns="91425" tIns="45700" rIns="91425" bIns="45700" anchor="t" anchorCtr="0">
            <a:normAutofit/>
          </a:bodyPr>
          <a:lstStyle/>
          <a:p>
            <a:pPr marL="0" marR="0" lvl="0" indent="0" algn="l" defTabSz="914400" rtl="0" eaLnBrk="1" fontAlgn="auto" latinLnBrk="0" hangingPunct="1">
              <a:lnSpc>
                <a:spcPct val="90000"/>
              </a:lnSpc>
              <a:spcBef>
                <a:spcPts val="0"/>
              </a:spcBef>
              <a:spcAft>
                <a:spcPts val="0"/>
              </a:spcAft>
              <a:buClr>
                <a:srgbClr val="585858"/>
              </a:buClr>
              <a:buSzPts val="2800"/>
              <a:buFont typeface="Century Gothic"/>
              <a:buNone/>
              <a:tabLst/>
              <a:defRPr/>
            </a:pPr>
            <a:r>
              <a:rPr kumimoji="0" lang="en-GB" sz="2800" b="0" i="0" u="none" strike="noStrike" kern="0" cap="none" spc="0" normalizeH="0" baseline="0" noProof="0">
                <a:ln>
                  <a:noFill/>
                </a:ln>
                <a:solidFill>
                  <a:srgbClr val="585858"/>
                </a:solidFill>
                <a:effectLst/>
                <a:uLnTx/>
                <a:uFillTx/>
                <a:latin typeface="Century Gothic"/>
                <a:ea typeface="Century Gothic"/>
                <a:cs typeface="Century Gothic"/>
                <a:sym typeface="Century Gothic"/>
              </a:rPr>
              <a:t>When the counters land on the dice, show the same number on your fingers</a:t>
            </a:r>
            <a:endParaRPr kumimoji="0" sz="2800" b="0" i="0" u="none" strike="noStrike" kern="0" cap="none" spc="0" normalizeH="0" baseline="0" noProof="0">
              <a:ln>
                <a:noFill/>
              </a:ln>
              <a:solidFill>
                <a:srgbClr val="585858"/>
              </a:solidFill>
              <a:effectLst/>
              <a:uLnTx/>
              <a:uFillTx/>
              <a:latin typeface="Century Gothic"/>
              <a:ea typeface="Century Gothic"/>
              <a:cs typeface="Century Gothic"/>
              <a:sym typeface="Century Gothic"/>
            </a:endParaRPr>
          </a:p>
        </p:txBody>
      </p:sp>
    </p:spTree>
    <p:extLst>
      <p:ext uri="{BB962C8B-B14F-4D97-AF65-F5344CB8AC3E}">
        <p14:creationId xmlns:p14="http://schemas.microsoft.com/office/powerpoint/2010/main" val="35167820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xit" presetSubtype="0" fill="hold" nodeType="clickEffect">
                                  <p:stCondLst>
                                    <p:cond delay="0"/>
                                  </p:stCondLst>
                                  <p:childTnLst>
                                    <p:animEffect transition="out" filter="fade">
                                      <p:cBhvr>
                                        <p:cTn id="6" dur="500"/>
                                        <p:tgtEl>
                                          <p:spTgt spid="77"/>
                                        </p:tgtEl>
                                      </p:cBhvr>
                                    </p:animEffect>
                                    <p:set>
                                      <p:cBhvr>
                                        <p:cTn id="7" dur="1" fill="hold">
                                          <p:stCondLst>
                                            <p:cond delay="500"/>
                                          </p:stCondLst>
                                        </p:cTn>
                                        <p:tgtEl>
                                          <p:spTgt spid="77"/>
                                        </p:tgtEl>
                                        <p:attrNameLst>
                                          <p:attrName>style.visibility</p:attrName>
                                        </p:attrNameLst>
                                      </p:cBhvr>
                                      <p:to>
                                        <p:strVal val="hidden"/>
                                      </p:to>
                                    </p:se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64"/>
                                        </p:tgtEl>
                                        <p:attrNameLst>
                                          <p:attrName>style.visibility</p:attrName>
                                        </p:attrNameLst>
                                      </p:cBhvr>
                                      <p:to>
                                        <p:strVal val="visible"/>
                                      </p:to>
                                    </p:set>
                                    <p:animEffect transition="in" filter="fade">
                                      <p:cBhvr>
                                        <p:cTn id="12" dur="2000"/>
                                        <p:tgtEl>
                                          <p:spTgt spid="64"/>
                                        </p:tgtEl>
                                      </p:cBhvr>
                                    </p:animEffect>
                                  </p:childTnLst>
                                </p:cTn>
                              </p:par>
                              <p:par>
                                <p:cTn id="13" presetID="10" presetClass="entr" presetSubtype="0" fill="hold" nodeType="withEffect">
                                  <p:stCondLst>
                                    <p:cond delay="0"/>
                                  </p:stCondLst>
                                  <p:childTnLst>
                                    <p:set>
                                      <p:cBhvr>
                                        <p:cTn id="14" dur="1" fill="hold">
                                          <p:stCondLst>
                                            <p:cond delay="0"/>
                                          </p:stCondLst>
                                        </p:cTn>
                                        <p:tgtEl>
                                          <p:spTgt spid="65"/>
                                        </p:tgtEl>
                                        <p:attrNameLst>
                                          <p:attrName>style.visibility</p:attrName>
                                        </p:attrNameLst>
                                      </p:cBhvr>
                                      <p:to>
                                        <p:strVal val="visible"/>
                                      </p:to>
                                    </p:set>
                                    <p:animEffect transition="in" filter="fade">
                                      <p:cBhvr>
                                        <p:cTn id="15" dur="2000"/>
                                        <p:tgtEl>
                                          <p:spTgt spid="65"/>
                                        </p:tgtEl>
                                      </p:cBhvr>
                                    </p:animEffect>
                                  </p:childTnLst>
                                </p:cTn>
                              </p:par>
                              <p:par>
                                <p:cTn id="16" presetID="10" presetClass="entr" presetSubtype="0" fill="hold" nodeType="withEffect">
                                  <p:stCondLst>
                                    <p:cond delay="0"/>
                                  </p:stCondLst>
                                  <p:childTnLst>
                                    <p:set>
                                      <p:cBhvr>
                                        <p:cTn id="17" dur="1" fill="hold">
                                          <p:stCondLst>
                                            <p:cond delay="0"/>
                                          </p:stCondLst>
                                        </p:cTn>
                                        <p:tgtEl>
                                          <p:spTgt spid="74"/>
                                        </p:tgtEl>
                                        <p:attrNameLst>
                                          <p:attrName>style.visibility</p:attrName>
                                        </p:attrNameLst>
                                      </p:cBhvr>
                                      <p:to>
                                        <p:strVal val="visible"/>
                                      </p:to>
                                    </p:set>
                                    <p:animEffect transition="in" filter="fade">
                                      <p:cBhvr>
                                        <p:cTn id="18" dur="2000"/>
                                        <p:tgtEl>
                                          <p:spTgt spid="74"/>
                                        </p:tgtEl>
                                      </p:cBhvr>
                                    </p:animEffect>
                                  </p:childTnLst>
                                </p:cTn>
                              </p:par>
                              <p:par>
                                <p:cTn id="19" presetID="10" presetClass="entr" presetSubtype="0" fill="hold" nodeType="withEffect">
                                  <p:stCondLst>
                                    <p:cond delay="0"/>
                                  </p:stCondLst>
                                  <p:childTnLst>
                                    <p:set>
                                      <p:cBhvr>
                                        <p:cTn id="20" dur="1" fill="hold">
                                          <p:stCondLst>
                                            <p:cond delay="0"/>
                                          </p:stCondLst>
                                        </p:cTn>
                                        <p:tgtEl>
                                          <p:spTgt spid="75"/>
                                        </p:tgtEl>
                                        <p:attrNameLst>
                                          <p:attrName>style.visibility</p:attrName>
                                        </p:attrNameLst>
                                      </p:cBhvr>
                                      <p:to>
                                        <p:strVal val="visible"/>
                                      </p:to>
                                    </p:set>
                                    <p:animEffect transition="in" filter="fade">
                                      <p:cBhvr>
                                        <p:cTn id="21" dur="2000"/>
                                        <p:tgtEl>
                                          <p:spTgt spid="7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Shape 82"/>
        <p:cNvGrpSpPr/>
        <p:nvPr/>
      </p:nvGrpSpPr>
      <p:grpSpPr>
        <a:xfrm>
          <a:off x="0" y="0"/>
          <a:ext cx="0" cy="0"/>
          <a:chOff x="0" y="0"/>
          <a:chExt cx="0" cy="0"/>
        </a:xfrm>
      </p:grpSpPr>
      <p:sp>
        <p:nvSpPr>
          <p:cNvPr id="83" name="Google Shape;83;p4"/>
          <p:cNvSpPr/>
          <p:nvPr/>
        </p:nvSpPr>
        <p:spPr>
          <a:xfrm>
            <a:off x="8909486" y="6508800"/>
            <a:ext cx="3225563" cy="276999"/>
          </a:xfrm>
          <a:prstGeom prst="rect">
            <a:avLst/>
          </a:prstGeom>
          <a:noFill/>
          <a:ln>
            <a:noFill/>
          </a:ln>
        </p:spPr>
        <p:txBody>
          <a:bodyPr spcFirstLastPara="1" wrap="square" lIns="91425" tIns="45700" rIns="91425" bIns="45700" anchor="t" anchorCtr="0">
            <a:spAutoFit/>
          </a:bodyPr>
          <a:lstStyle/>
          <a:p>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r>
              <a:rPr kumimoji="0" lang="en-GB" sz="1200" b="0" i="1" u="none" strike="noStrike" kern="0" cap="none" spc="0" normalizeH="0" baseline="0" noProof="0">
                <a:ln>
                  <a:noFill/>
                </a:ln>
                <a:solidFill>
                  <a:srgbClr val="969798"/>
                </a:solidFill>
                <a:effectLst/>
                <a:uLnTx/>
                <a:uFillTx/>
                <a:latin typeface="Century Gothic"/>
                <a:ea typeface="Century Gothic"/>
                <a:cs typeface="Century Gothic"/>
                <a:sym typeface="Century Gothic"/>
              </a:rPr>
              <a:t>Mastering Number 2021/22 ncetm.org.uk</a:t>
            </a:r>
            <a:endParaRPr kumimoji="0" sz="1200" b="0" i="1" u="none" strike="noStrike" kern="0" cap="none" spc="0" normalizeH="0" baseline="0" noProof="0">
              <a:ln>
                <a:noFill/>
              </a:ln>
              <a:solidFill>
                <a:srgbClr val="969798"/>
              </a:solidFill>
              <a:effectLst/>
              <a:uLnTx/>
              <a:uFillTx/>
              <a:latin typeface="Century Gothic"/>
              <a:ea typeface="Century Gothic"/>
              <a:cs typeface="Century Gothic"/>
              <a:sym typeface="Century Gothic"/>
            </a:endParaRPr>
          </a:p>
        </p:txBody>
      </p:sp>
    </p:spTree>
    <p:extLst>
      <p:ext uri="{BB962C8B-B14F-4D97-AF65-F5344CB8AC3E}">
        <p14:creationId xmlns:p14="http://schemas.microsoft.com/office/powerpoint/2010/main" val="1560522273"/>
      </p:ext>
    </p:extLst>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Shape 87"/>
        <p:cNvGrpSpPr/>
        <p:nvPr/>
      </p:nvGrpSpPr>
      <p:grpSpPr>
        <a:xfrm>
          <a:off x="0" y="0"/>
          <a:ext cx="0" cy="0"/>
          <a:chOff x="0" y="0"/>
          <a:chExt cx="0" cy="0"/>
        </a:xfrm>
      </p:grpSpPr>
      <p:grpSp>
        <p:nvGrpSpPr>
          <p:cNvPr id="88" name="Google Shape;88;p5"/>
          <p:cNvGrpSpPr/>
          <p:nvPr/>
        </p:nvGrpSpPr>
        <p:grpSpPr>
          <a:xfrm>
            <a:off x="2285031" y="2199898"/>
            <a:ext cx="2453386" cy="2454613"/>
            <a:chOff x="6096000" y="1760400"/>
            <a:chExt cx="3335532" cy="3337200"/>
          </a:xfrm>
        </p:grpSpPr>
        <p:sp>
          <p:nvSpPr>
            <p:cNvPr id="89" name="Google Shape;89;p5"/>
            <p:cNvSpPr/>
            <p:nvPr/>
          </p:nvSpPr>
          <p:spPr>
            <a:xfrm>
              <a:off x="7207844" y="2872800"/>
              <a:ext cx="1111844" cy="1112400"/>
            </a:xfrm>
            <a:prstGeom prst="ellipse">
              <a:avLst/>
            </a:prstGeom>
            <a:solidFill>
              <a:srgbClr val="F2F2F2"/>
            </a:solidFill>
            <a:ln>
              <a:noFill/>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FFFFFF"/>
                </a:buClr>
                <a:buSzPts val="1800"/>
                <a:buFont typeface="Arial"/>
                <a:buNone/>
                <a:tabLst/>
                <a:defRPr/>
              </a:pPr>
              <a:endParaRPr kumimoji="0" sz="1800" b="0" i="0" u="none" strike="noStrike" kern="0" cap="none" spc="0" normalizeH="0" baseline="0" noProof="0">
                <a:ln>
                  <a:noFill/>
                </a:ln>
                <a:solidFill>
                  <a:srgbClr val="FFFFFF"/>
                </a:solidFill>
                <a:effectLst/>
                <a:uLnTx/>
                <a:uFillTx/>
                <a:latin typeface="Calibri"/>
                <a:ea typeface="Calibri"/>
                <a:cs typeface="Calibri"/>
                <a:sym typeface="Calibri"/>
              </a:endParaRPr>
            </a:p>
          </p:txBody>
        </p:sp>
        <p:sp>
          <p:nvSpPr>
            <p:cNvPr id="90" name="Google Shape;90;p5"/>
            <p:cNvSpPr/>
            <p:nvPr/>
          </p:nvSpPr>
          <p:spPr>
            <a:xfrm>
              <a:off x="8319688" y="1760400"/>
              <a:ext cx="1111844" cy="1112400"/>
            </a:xfrm>
            <a:prstGeom prst="ellipse">
              <a:avLst/>
            </a:prstGeom>
            <a:solidFill>
              <a:srgbClr val="F2F2F2"/>
            </a:solidFill>
            <a:ln>
              <a:noFill/>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FFFFFF"/>
                </a:buClr>
                <a:buSzPts val="1800"/>
                <a:buFont typeface="Arial"/>
                <a:buNone/>
                <a:tabLst/>
                <a:defRPr/>
              </a:pPr>
              <a:endParaRPr kumimoji="0" sz="1800" b="0" i="0" u="none" strike="noStrike" kern="0" cap="none" spc="0" normalizeH="0" baseline="0" noProof="0">
                <a:ln>
                  <a:noFill/>
                </a:ln>
                <a:solidFill>
                  <a:srgbClr val="FFFFFF"/>
                </a:solidFill>
                <a:effectLst/>
                <a:uLnTx/>
                <a:uFillTx/>
                <a:latin typeface="Calibri"/>
                <a:ea typeface="Calibri"/>
                <a:cs typeface="Calibri"/>
                <a:sym typeface="Calibri"/>
              </a:endParaRPr>
            </a:p>
          </p:txBody>
        </p:sp>
        <p:sp>
          <p:nvSpPr>
            <p:cNvPr id="91" name="Google Shape;91;p5"/>
            <p:cNvSpPr/>
            <p:nvPr/>
          </p:nvSpPr>
          <p:spPr>
            <a:xfrm>
              <a:off x="6096000" y="3985200"/>
              <a:ext cx="1111844" cy="1112400"/>
            </a:xfrm>
            <a:prstGeom prst="ellipse">
              <a:avLst/>
            </a:prstGeom>
            <a:solidFill>
              <a:srgbClr val="F2F2F2"/>
            </a:solidFill>
            <a:ln>
              <a:noFill/>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FFFFFF"/>
                </a:buClr>
                <a:buSzPts val="1800"/>
                <a:buFont typeface="Arial"/>
                <a:buNone/>
                <a:tabLst/>
                <a:defRPr/>
              </a:pPr>
              <a:endParaRPr kumimoji="0" sz="1800" b="0" i="0" u="none" strike="noStrike" kern="0" cap="none" spc="0" normalizeH="0" baseline="0" noProof="0">
                <a:ln>
                  <a:noFill/>
                </a:ln>
                <a:solidFill>
                  <a:srgbClr val="FFFFFF"/>
                </a:solidFill>
                <a:effectLst/>
                <a:uLnTx/>
                <a:uFillTx/>
                <a:latin typeface="Calibri"/>
                <a:ea typeface="Calibri"/>
                <a:cs typeface="Calibri"/>
                <a:sym typeface="Calibri"/>
              </a:endParaRPr>
            </a:p>
          </p:txBody>
        </p:sp>
        <p:sp>
          <p:nvSpPr>
            <p:cNvPr id="92" name="Google Shape;92;p5"/>
            <p:cNvSpPr/>
            <p:nvPr/>
          </p:nvSpPr>
          <p:spPr>
            <a:xfrm>
              <a:off x="6096000" y="1760400"/>
              <a:ext cx="1111844" cy="1112400"/>
            </a:xfrm>
            <a:prstGeom prst="ellipse">
              <a:avLst/>
            </a:prstGeom>
            <a:solidFill>
              <a:srgbClr val="F2F2F2"/>
            </a:solidFill>
            <a:ln>
              <a:noFill/>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FFFFFF"/>
                </a:buClr>
                <a:buSzPts val="1800"/>
                <a:buFont typeface="Arial"/>
                <a:buNone/>
                <a:tabLst/>
                <a:defRPr/>
              </a:pPr>
              <a:endParaRPr kumimoji="0" sz="1800" b="0" i="0" u="none" strike="noStrike" kern="0" cap="none" spc="0" normalizeH="0" baseline="0" noProof="0">
                <a:ln>
                  <a:noFill/>
                </a:ln>
                <a:solidFill>
                  <a:srgbClr val="FFFFFF"/>
                </a:solidFill>
                <a:effectLst/>
                <a:uLnTx/>
                <a:uFillTx/>
                <a:latin typeface="Calibri"/>
                <a:ea typeface="Calibri"/>
                <a:cs typeface="Calibri"/>
                <a:sym typeface="Calibri"/>
              </a:endParaRPr>
            </a:p>
          </p:txBody>
        </p:sp>
        <p:sp>
          <p:nvSpPr>
            <p:cNvPr id="93" name="Google Shape;93;p5"/>
            <p:cNvSpPr/>
            <p:nvPr/>
          </p:nvSpPr>
          <p:spPr>
            <a:xfrm>
              <a:off x="8319688" y="3985200"/>
              <a:ext cx="1111844" cy="1112400"/>
            </a:xfrm>
            <a:prstGeom prst="ellipse">
              <a:avLst/>
            </a:prstGeom>
            <a:solidFill>
              <a:srgbClr val="F2F2F2"/>
            </a:solidFill>
            <a:ln>
              <a:noFill/>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FFFFFF"/>
                </a:buClr>
                <a:buSzPts val="1800"/>
                <a:buFont typeface="Arial"/>
                <a:buNone/>
                <a:tabLst/>
                <a:defRPr/>
              </a:pPr>
              <a:endParaRPr kumimoji="0" sz="1800" b="0" i="0" u="none" strike="noStrike" kern="0" cap="none" spc="0" normalizeH="0" baseline="0" noProof="0">
                <a:ln>
                  <a:noFill/>
                </a:ln>
                <a:solidFill>
                  <a:srgbClr val="FFFFFF"/>
                </a:solidFill>
                <a:effectLst/>
                <a:uLnTx/>
                <a:uFillTx/>
                <a:latin typeface="Calibri"/>
                <a:ea typeface="Calibri"/>
                <a:cs typeface="Calibri"/>
                <a:sym typeface="Calibri"/>
              </a:endParaRPr>
            </a:p>
          </p:txBody>
        </p:sp>
      </p:grpSp>
      <p:sp>
        <p:nvSpPr>
          <p:cNvPr id="94" name="Google Shape;94;p5"/>
          <p:cNvSpPr/>
          <p:nvPr/>
        </p:nvSpPr>
        <p:spPr>
          <a:xfrm>
            <a:off x="3102826" y="3018103"/>
            <a:ext cx="817795" cy="818204"/>
          </a:xfrm>
          <a:prstGeom prst="ellipse">
            <a:avLst/>
          </a:prstGeom>
          <a:solidFill>
            <a:srgbClr val="FF0000"/>
          </a:solidFill>
          <a:ln>
            <a:noFill/>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FFFFFF"/>
              </a:buClr>
              <a:buSzPts val="1800"/>
              <a:buFont typeface="Arial"/>
              <a:buNone/>
              <a:tabLst/>
              <a:defRPr/>
            </a:pPr>
            <a:endParaRPr kumimoji="0" sz="1800" b="0" i="0" u="none" strike="noStrike" kern="0" cap="none" spc="0" normalizeH="0" baseline="0" noProof="0">
              <a:ln>
                <a:noFill/>
              </a:ln>
              <a:solidFill>
                <a:srgbClr val="FFFFFF"/>
              </a:solidFill>
              <a:effectLst/>
              <a:uLnTx/>
              <a:uFillTx/>
              <a:latin typeface="Calibri"/>
              <a:ea typeface="Calibri"/>
              <a:cs typeface="Calibri"/>
              <a:sym typeface="Calibri"/>
            </a:endParaRPr>
          </a:p>
        </p:txBody>
      </p:sp>
      <p:sp>
        <p:nvSpPr>
          <p:cNvPr id="95" name="Google Shape;95;p5"/>
          <p:cNvSpPr/>
          <p:nvPr/>
        </p:nvSpPr>
        <p:spPr>
          <a:xfrm>
            <a:off x="3920622" y="2199898"/>
            <a:ext cx="817795" cy="818204"/>
          </a:xfrm>
          <a:prstGeom prst="ellipse">
            <a:avLst/>
          </a:prstGeom>
          <a:solidFill>
            <a:srgbClr val="FF0000"/>
          </a:solidFill>
          <a:ln>
            <a:noFill/>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FFFFFF"/>
              </a:buClr>
              <a:buSzPts val="1800"/>
              <a:buFont typeface="Arial"/>
              <a:buNone/>
              <a:tabLst/>
              <a:defRPr/>
            </a:pPr>
            <a:endParaRPr kumimoji="0" sz="1800" b="0" i="0" u="none" strike="noStrike" kern="0" cap="none" spc="0" normalizeH="0" baseline="0" noProof="0">
              <a:ln>
                <a:noFill/>
              </a:ln>
              <a:solidFill>
                <a:srgbClr val="FFFFFF"/>
              </a:solidFill>
              <a:effectLst/>
              <a:uLnTx/>
              <a:uFillTx/>
              <a:latin typeface="Calibri"/>
              <a:ea typeface="Calibri"/>
              <a:cs typeface="Calibri"/>
              <a:sym typeface="Calibri"/>
            </a:endParaRPr>
          </a:p>
        </p:txBody>
      </p:sp>
      <p:sp>
        <p:nvSpPr>
          <p:cNvPr id="96" name="Google Shape;96;p5"/>
          <p:cNvSpPr/>
          <p:nvPr/>
        </p:nvSpPr>
        <p:spPr>
          <a:xfrm>
            <a:off x="2285031" y="3836307"/>
            <a:ext cx="817795" cy="818204"/>
          </a:xfrm>
          <a:prstGeom prst="ellipse">
            <a:avLst/>
          </a:prstGeom>
          <a:solidFill>
            <a:srgbClr val="FF0000"/>
          </a:solidFill>
          <a:ln>
            <a:noFill/>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FFFFFF"/>
              </a:buClr>
              <a:buSzPts val="1800"/>
              <a:buFont typeface="Arial"/>
              <a:buNone/>
              <a:tabLst/>
              <a:defRPr/>
            </a:pPr>
            <a:endParaRPr kumimoji="0" sz="1800" b="0" i="0" u="none" strike="noStrike" kern="0" cap="none" spc="0" normalizeH="0" baseline="0" noProof="0">
              <a:ln>
                <a:noFill/>
              </a:ln>
              <a:solidFill>
                <a:srgbClr val="FFFFFF"/>
              </a:solidFill>
              <a:effectLst/>
              <a:uLnTx/>
              <a:uFillTx/>
              <a:latin typeface="Calibri"/>
              <a:ea typeface="Calibri"/>
              <a:cs typeface="Calibri"/>
              <a:sym typeface="Calibri"/>
            </a:endParaRPr>
          </a:p>
        </p:txBody>
      </p:sp>
      <p:sp>
        <p:nvSpPr>
          <p:cNvPr id="97" name="Google Shape;97;p5"/>
          <p:cNvSpPr/>
          <p:nvPr/>
        </p:nvSpPr>
        <p:spPr>
          <a:xfrm>
            <a:off x="1940776" y="1906451"/>
            <a:ext cx="3045097" cy="3045097"/>
          </a:xfrm>
          <a:prstGeom prst="roundRect">
            <a:avLst>
              <a:gd name="adj" fmla="val 16667"/>
            </a:avLst>
          </a:prstGeom>
          <a:noFill/>
          <a:ln w="38100" cap="flat" cmpd="sng">
            <a:solidFill>
              <a:schemeClr val="dk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FFFFFF"/>
              </a:buClr>
              <a:buSzPts val="1800"/>
              <a:buFont typeface="Arial"/>
              <a:buNone/>
              <a:tabLst/>
              <a:defRPr/>
            </a:pPr>
            <a:endParaRPr kumimoji="0" sz="1800" b="0" i="0" u="none" strike="noStrike" kern="0" cap="none" spc="0" normalizeH="0" baseline="0" noProof="0">
              <a:ln>
                <a:noFill/>
              </a:ln>
              <a:solidFill>
                <a:srgbClr val="FFFFFF"/>
              </a:solidFill>
              <a:effectLst/>
              <a:uLnTx/>
              <a:uFillTx/>
              <a:latin typeface="Calibri"/>
              <a:ea typeface="Calibri"/>
              <a:cs typeface="Calibri"/>
              <a:sym typeface="Calibri"/>
            </a:endParaRPr>
          </a:p>
        </p:txBody>
      </p:sp>
      <p:grpSp>
        <p:nvGrpSpPr>
          <p:cNvPr id="98" name="Google Shape;98;p5"/>
          <p:cNvGrpSpPr/>
          <p:nvPr/>
        </p:nvGrpSpPr>
        <p:grpSpPr>
          <a:xfrm>
            <a:off x="7309974" y="2198102"/>
            <a:ext cx="2453386" cy="2454613"/>
            <a:chOff x="6096000" y="1760400"/>
            <a:chExt cx="3335532" cy="3337200"/>
          </a:xfrm>
        </p:grpSpPr>
        <p:sp>
          <p:nvSpPr>
            <p:cNvPr id="99" name="Google Shape;99;p5"/>
            <p:cNvSpPr/>
            <p:nvPr/>
          </p:nvSpPr>
          <p:spPr>
            <a:xfrm>
              <a:off x="7207844" y="2872800"/>
              <a:ext cx="1111844" cy="1112400"/>
            </a:xfrm>
            <a:prstGeom prst="ellipse">
              <a:avLst/>
            </a:prstGeom>
            <a:solidFill>
              <a:srgbClr val="F2F2F2"/>
            </a:solidFill>
            <a:ln>
              <a:noFill/>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FFFFFF"/>
                </a:buClr>
                <a:buSzPts val="1800"/>
                <a:buFont typeface="Arial"/>
                <a:buNone/>
                <a:tabLst/>
                <a:defRPr/>
              </a:pPr>
              <a:endParaRPr kumimoji="0" sz="1800" b="0" i="0" u="none" strike="noStrike" kern="0" cap="none" spc="0" normalizeH="0" baseline="0" noProof="0">
                <a:ln>
                  <a:noFill/>
                </a:ln>
                <a:solidFill>
                  <a:srgbClr val="FFFFFF"/>
                </a:solidFill>
                <a:effectLst/>
                <a:uLnTx/>
                <a:uFillTx/>
                <a:latin typeface="Calibri"/>
                <a:ea typeface="Calibri"/>
                <a:cs typeface="Calibri"/>
                <a:sym typeface="Calibri"/>
              </a:endParaRPr>
            </a:p>
          </p:txBody>
        </p:sp>
        <p:sp>
          <p:nvSpPr>
            <p:cNvPr id="100" name="Google Shape;100;p5"/>
            <p:cNvSpPr/>
            <p:nvPr/>
          </p:nvSpPr>
          <p:spPr>
            <a:xfrm>
              <a:off x="8319688" y="1760400"/>
              <a:ext cx="1111844" cy="1112400"/>
            </a:xfrm>
            <a:prstGeom prst="ellipse">
              <a:avLst/>
            </a:prstGeom>
            <a:solidFill>
              <a:srgbClr val="F2F2F2"/>
            </a:solidFill>
            <a:ln>
              <a:noFill/>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FFFFFF"/>
                </a:buClr>
                <a:buSzPts val="1800"/>
                <a:buFont typeface="Arial"/>
                <a:buNone/>
                <a:tabLst/>
                <a:defRPr/>
              </a:pPr>
              <a:endParaRPr kumimoji="0" sz="1800" b="0" i="0" u="none" strike="noStrike" kern="0" cap="none" spc="0" normalizeH="0" baseline="0" noProof="0">
                <a:ln>
                  <a:noFill/>
                </a:ln>
                <a:solidFill>
                  <a:srgbClr val="FFFFFF"/>
                </a:solidFill>
                <a:effectLst/>
                <a:uLnTx/>
                <a:uFillTx/>
                <a:latin typeface="Calibri"/>
                <a:ea typeface="Calibri"/>
                <a:cs typeface="Calibri"/>
                <a:sym typeface="Calibri"/>
              </a:endParaRPr>
            </a:p>
          </p:txBody>
        </p:sp>
        <p:sp>
          <p:nvSpPr>
            <p:cNvPr id="101" name="Google Shape;101;p5"/>
            <p:cNvSpPr/>
            <p:nvPr/>
          </p:nvSpPr>
          <p:spPr>
            <a:xfrm>
              <a:off x="6096000" y="3985200"/>
              <a:ext cx="1111844" cy="1112400"/>
            </a:xfrm>
            <a:prstGeom prst="ellipse">
              <a:avLst/>
            </a:prstGeom>
            <a:solidFill>
              <a:srgbClr val="F2F2F2"/>
            </a:solidFill>
            <a:ln>
              <a:noFill/>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FFFFFF"/>
                </a:buClr>
                <a:buSzPts val="1800"/>
                <a:buFont typeface="Arial"/>
                <a:buNone/>
                <a:tabLst/>
                <a:defRPr/>
              </a:pPr>
              <a:endParaRPr kumimoji="0" sz="1800" b="0" i="0" u="none" strike="noStrike" kern="0" cap="none" spc="0" normalizeH="0" baseline="0" noProof="0">
                <a:ln>
                  <a:noFill/>
                </a:ln>
                <a:solidFill>
                  <a:srgbClr val="FFFFFF"/>
                </a:solidFill>
                <a:effectLst/>
                <a:uLnTx/>
                <a:uFillTx/>
                <a:latin typeface="Calibri"/>
                <a:ea typeface="Calibri"/>
                <a:cs typeface="Calibri"/>
                <a:sym typeface="Calibri"/>
              </a:endParaRPr>
            </a:p>
          </p:txBody>
        </p:sp>
        <p:sp>
          <p:nvSpPr>
            <p:cNvPr id="102" name="Google Shape;102;p5"/>
            <p:cNvSpPr/>
            <p:nvPr/>
          </p:nvSpPr>
          <p:spPr>
            <a:xfrm>
              <a:off x="6096000" y="1760400"/>
              <a:ext cx="1111844" cy="1112400"/>
            </a:xfrm>
            <a:prstGeom prst="ellipse">
              <a:avLst/>
            </a:prstGeom>
            <a:solidFill>
              <a:srgbClr val="F2F2F2"/>
            </a:solidFill>
            <a:ln>
              <a:noFill/>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FFFFFF"/>
                </a:buClr>
                <a:buSzPts val="1800"/>
                <a:buFont typeface="Arial"/>
                <a:buNone/>
                <a:tabLst/>
                <a:defRPr/>
              </a:pPr>
              <a:endParaRPr kumimoji="0" sz="1800" b="0" i="0" u="none" strike="noStrike" kern="0" cap="none" spc="0" normalizeH="0" baseline="0" noProof="0">
                <a:ln>
                  <a:noFill/>
                </a:ln>
                <a:solidFill>
                  <a:srgbClr val="FFFFFF"/>
                </a:solidFill>
                <a:effectLst/>
                <a:uLnTx/>
                <a:uFillTx/>
                <a:latin typeface="Calibri"/>
                <a:ea typeface="Calibri"/>
                <a:cs typeface="Calibri"/>
                <a:sym typeface="Calibri"/>
              </a:endParaRPr>
            </a:p>
          </p:txBody>
        </p:sp>
        <p:sp>
          <p:nvSpPr>
            <p:cNvPr id="103" name="Google Shape;103;p5"/>
            <p:cNvSpPr/>
            <p:nvPr/>
          </p:nvSpPr>
          <p:spPr>
            <a:xfrm>
              <a:off x="8319688" y="3985200"/>
              <a:ext cx="1111844" cy="1112400"/>
            </a:xfrm>
            <a:prstGeom prst="ellipse">
              <a:avLst/>
            </a:prstGeom>
            <a:solidFill>
              <a:srgbClr val="F2F2F2"/>
            </a:solidFill>
            <a:ln>
              <a:noFill/>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FFFFFF"/>
                </a:buClr>
                <a:buSzPts val="1800"/>
                <a:buFont typeface="Arial"/>
                <a:buNone/>
                <a:tabLst/>
                <a:defRPr/>
              </a:pPr>
              <a:endParaRPr kumimoji="0" sz="1800" b="0" i="0" u="none" strike="noStrike" kern="0" cap="none" spc="0" normalizeH="0" baseline="0" noProof="0">
                <a:ln>
                  <a:noFill/>
                </a:ln>
                <a:solidFill>
                  <a:srgbClr val="FFFFFF"/>
                </a:solidFill>
                <a:effectLst/>
                <a:uLnTx/>
                <a:uFillTx/>
                <a:latin typeface="Calibri"/>
                <a:ea typeface="Calibri"/>
                <a:cs typeface="Calibri"/>
                <a:sym typeface="Calibri"/>
              </a:endParaRPr>
            </a:p>
          </p:txBody>
        </p:sp>
      </p:grpSp>
      <p:sp>
        <p:nvSpPr>
          <p:cNvPr id="104" name="Google Shape;104;p5"/>
          <p:cNvSpPr/>
          <p:nvPr/>
        </p:nvSpPr>
        <p:spPr>
          <a:xfrm>
            <a:off x="8127769" y="3016307"/>
            <a:ext cx="817795" cy="818204"/>
          </a:xfrm>
          <a:prstGeom prst="ellipse">
            <a:avLst/>
          </a:prstGeom>
          <a:solidFill>
            <a:srgbClr val="FF0000"/>
          </a:solidFill>
          <a:ln>
            <a:noFill/>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FFFFFF"/>
              </a:buClr>
              <a:buSzPts val="1800"/>
              <a:buFont typeface="Arial"/>
              <a:buNone/>
              <a:tabLst/>
              <a:defRPr/>
            </a:pPr>
            <a:endParaRPr kumimoji="0" sz="1800" b="0" i="0" u="none" strike="noStrike" kern="0" cap="none" spc="0" normalizeH="0" baseline="0" noProof="0">
              <a:ln>
                <a:noFill/>
              </a:ln>
              <a:solidFill>
                <a:srgbClr val="FFFFFF"/>
              </a:solidFill>
              <a:effectLst/>
              <a:uLnTx/>
              <a:uFillTx/>
              <a:latin typeface="Calibri"/>
              <a:ea typeface="Calibri"/>
              <a:cs typeface="Calibri"/>
              <a:sym typeface="Calibri"/>
            </a:endParaRPr>
          </a:p>
        </p:txBody>
      </p:sp>
      <p:sp>
        <p:nvSpPr>
          <p:cNvPr id="105" name="Google Shape;105;p5"/>
          <p:cNvSpPr/>
          <p:nvPr/>
        </p:nvSpPr>
        <p:spPr>
          <a:xfrm>
            <a:off x="6965719" y="1904655"/>
            <a:ext cx="3045097" cy="3045097"/>
          </a:xfrm>
          <a:prstGeom prst="roundRect">
            <a:avLst>
              <a:gd name="adj" fmla="val 16667"/>
            </a:avLst>
          </a:prstGeom>
          <a:noFill/>
          <a:ln w="38100" cap="flat" cmpd="sng">
            <a:solidFill>
              <a:schemeClr val="dk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FFFFFF"/>
              </a:buClr>
              <a:buSzPts val="1800"/>
              <a:buFont typeface="Arial"/>
              <a:buNone/>
              <a:tabLst/>
              <a:defRPr/>
            </a:pPr>
            <a:endParaRPr kumimoji="0" sz="1800" b="0" i="0" u="none" strike="noStrike" kern="0" cap="none" spc="0" normalizeH="0" baseline="0" noProof="0">
              <a:ln>
                <a:noFill/>
              </a:ln>
              <a:solidFill>
                <a:srgbClr val="FFFFFF"/>
              </a:solidFill>
              <a:effectLst/>
              <a:uLnTx/>
              <a:uFillTx/>
              <a:latin typeface="Calibri"/>
              <a:ea typeface="Calibri"/>
              <a:cs typeface="Calibri"/>
              <a:sym typeface="Calibri"/>
            </a:endParaRPr>
          </a:p>
        </p:txBody>
      </p:sp>
      <p:sp>
        <p:nvSpPr>
          <p:cNvPr id="106" name="Google Shape;106;p5"/>
          <p:cNvSpPr/>
          <p:nvPr/>
        </p:nvSpPr>
        <p:spPr>
          <a:xfrm>
            <a:off x="7309974" y="2198102"/>
            <a:ext cx="817795" cy="818204"/>
          </a:xfrm>
          <a:prstGeom prst="ellipse">
            <a:avLst/>
          </a:prstGeom>
          <a:solidFill>
            <a:srgbClr val="FF0000"/>
          </a:solidFill>
          <a:ln>
            <a:noFill/>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FFFFFF"/>
              </a:buClr>
              <a:buSzPts val="1800"/>
              <a:buFont typeface="Arial"/>
              <a:buNone/>
              <a:tabLst/>
              <a:defRPr/>
            </a:pPr>
            <a:endParaRPr kumimoji="0" sz="1800" b="0" i="0" u="none" strike="noStrike" kern="0" cap="none" spc="0" normalizeH="0" baseline="0" noProof="0">
              <a:ln>
                <a:noFill/>
              </a:ln>
              <a:solidFill>
                <a:srgbClr val="FFFFFF"/>
              </a:solidFill>
              <a:effectLst/>
              <a:uLnTx/>
              <a:uFillTx/>
              <a:latin typeface="Calibri"/>
              <a:ea typeface="Calibri"/>
              <a:cs typeface="Calibri"/>
              <a:sym typeface="Calibri"/>
            </a:endParaRPr>
          </a:p>
        </p:txBody>
      </p:sp>
      <p:sp>
        <p:nvSpPr>
          <p:cNvPr id="107" name="Google Shape;107;p5"/>
          <p:cNvSpPr/>
          <p:nvPr/>
        </p:nvSpPr>
        <p:spPr>
          <a:xfrm>
            <a:off x="8945565" y="3834511"/>
            <a:ext cx="817795" cy="818204"/>
          </a:xfrm>
          <a:prstGeom prst="ellipse">
            <a:avLst/>
          </a:prstGeom>
          <a:solidFill>
            <a:srgbClr val="FF0000"/>
          </a:solidFill>
          <a:ln>
            <a:noFill/>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FFFFFF"/>
              </a:buClr>
              <a:buSzPts val="1800"/>
              <a:buFont typeface="Arial"/>
              <a:buNone/>
              <a:tabLst/>
              <a:defRPr/>
            </a:pPr>
            <a:endParaRPr kumimoji="0" sz="1800" b="0" i="0" u="none" strike="noStrike" kern="0" cap="none" spc="0" normalizeH="0" baseline="0" noProof="0">
              <a:ln>
                <a:noFill/>
              </a:ln>
              <a:solidFill>
                <a:srgbClr val="FFFFFF"/>
              </a:solidFill>
              <a:effectLst/>
              <a:uLnTx/>
              <a:uFillTx/>
              <a:latin typeface="Calibri"/>
              <a:ea typeface="Calibri"/>
              <a:cs typeface="Calibri"/>
              <a:sym typeface="Calibri"/>
            </a:endParaRPr>
          </a:p>
        </p:txBody>
      </p:sp>
      <p:sp>
        <p:nvSpPr>
          <p:cNvPr id="108" name="Google Shape;108;p5"/>
          <p:cNvSpPr/>
          <p:nvPr/>
        </p:nvSpPr>
        <p:spPr>
          <a:xfrm>
            <a:off x="8909486" y="6508800"/>
            <a:ext cx="3225563" cy="276999"/>
          </a:xfrm>
          <a:prstGeom prst="rect">
            <a:avLst/>
          </a:prstGeom>
          <a:noFill/>
          <a:ln>
            <a:noFill/>
          </a:ln>
        </p:spPr>
        <p:txBody>
          <a:bodyPr spcFirstLastPara="1" wrap="square" lIns="91425" tIns="45700" rIns="91425" bIns="45700" anchor="t" anchorCtr="0">
            <a:spAutoFit/>
          </a:bodyPr>
          <a:lstStyle/>
          <a:p>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r>
              <a:rPr kumimoji="0" lang="en-GB" sz="1200" b="0" i="1" u="none" strike="noStrike" kern="0" cap="none" spc="0" normalizeH="0" baseline="0" noProof="0">
                <a:ln>
                  <a:noFill/>
                </a:ln>
                <a:solidFill>
                  <a:srgbClr val="969798"/>
                </a:solidFill>
                <a:effectLst/>
                <a:uLnTx/>
                <a:uFillTx/>
                <a:latin typeface="Century Gothic"/>
                <a:ea typeface="Century Gothic"/>
                <a:cs typeface="Century Gothic"/>
                <a:sym typeface="Century Gothic"/>
              </a:rPr>
              <a:t>Mastering Number 2021/22 ncetm.org.uk</a:t>
            </a:r>
            <a:endParaRPr kumimoji="0" sz="1200" b="0" i="1" u="none" strike="noStrike" kern="0" cap="none" spc="0" normalizeH="0" baseline="0" noProof="0">
              <a:ln>
                <a:noFill/>
              </a:ln>
              <a:solidFill>
                <a:srgbClr val="969798"/>
              </a:solidFill>
              <a:effectLst/>
              <a:uLnTx/>
              <a:uFillTx/>
              <a:latin typeface="Century Gothic"/>
              <a:ea typeface="Century Gothic"/>
              <a:cs typeface="Century Gothic"/>
              <a:sym typeface="Century Gothic"/>
            </a:endParaRPr>
          </a:p>
        </p:txBody>
      </p:sp>
    </p:spTree>
    <p:extLst>
      <p:ext uri="{BB962C8B-B14F-4D97-AF65-F5344CB8AC3E}">
        <p14:creationId xmlns:p14="http://schemas.microsoft.com/office/powerpoint/2010/main" val="664829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95"/>
                                        </p:tgtEl>
                                        <p:attrNameLst>
                                          <p:attrName>style.visibility</p:attrName>
                                        </p:attrNameLst>
                                      </p:cBhvr>
                                      <p:to>
                                        <p:strVal val="visible"/>
                                      </p:to>
                                    </p:set>
                                    <p:animEffect transition="in" filter="fade">
                                      <p:cBhvr>
                                        <p:cTn id="7" dur="2000"/>
                                        <p:tgtEl>
                                          <p:spTgt spid="95"/>
                                        </p:tgtEl>
                                      </p:cBhvr>
                                    </p:animEffect>
                                  </p:childTnLst>
                                </p:cTn>
                              </p:par>
                              <p:par>
                                <p:cTn id="8" presetID="10" presetClass="entr" presetSubtype="0" fill="hold" nodeType="withEffect">
                                  <p:stCondLst>
                                    <p:cond delay="0"/>
                                  </p:stCondLst>
                                  <p:childTnLst>
                                    <p:set>
                                      <p:cBhvr>
                                        <p:cTn id="9" dur="1" fill="hold">
                                          <p:stCondLst>
                                            <p:cond delay="0"/>
                                          </p:stCondLst>
                                        </p:cTn>
                                        <p:tgtEl>
                                          <p:spTgt spid="94"/>
                                        </p:tgtEl>
                                        <p:attrNameLst>
                                          <p:attrName>style.visibility</p:attrName>
                                        </p:attrNameLst>
                                      </p:cBhvr>
                                      <p:to>
                                        <p:strVal val="visible"/>
                                      </p:to>
                                    </p:set>
                                    <p:animEffect transition="in" filter="fade">
                                      <p:cBhvr>
                                        <p:cTn id="10" dur="2000"/>
                                        <p:tgtEl>
                                          <p:spTgt spid="94"/>
                                        </p:tgtEl>
                                      </p:cBhvr>
                                    </p:animEffect>
                                  </p:childTnLst>
                                </p:cTn>
                              </p:par>
                              <p:par>
                                <p:cTn id="11" presetID="10" presetClass="entr" presetSubtype="0" fill="hold" nodeType="withEffect">
                                  <p:stCondLst>
                                    <p:cond delay="0"/>
                                  </p:stCondLst>
                                  <p:childTnLst>
                                    <p:set>
                                      <p:cBhvr>
                                        <p:cTn id="12" dur="1" fill="hold">
                                          <p:stCondLst>
                                            <p:cond delay="0"/>
                                          </p:stCondLst>
                                        </p:cTn>
                                        <p:tgtEl>
                                          <p:spTgt spid="96"/>
                                        </p:tgtEl>
                                        <p:attrNameLst>
                                          <p:attrName>style.visibility</p:attrName>
                                        </p:attrNameLst>
                                      </p:cBhvr>
                                      <p:to>
                                        <p:strVal val="visible"/>
                                      </p:to>
                                    </p:set>
                                    <p:animEffect transition="in" filter="fade">
                                      <p:cBhvr>
                                        <p:cTn id="13" dur="2000"/>
                                        <p:tgtEl>
                                          <p:spTgt spid="96"/>
                                        </p:tgtEl>
                                      </p:cBhvr>
                                    </p:animEffect>
                                  </p:childTnLst>
                                </p:cTn>
                              </p:par>
                              <p:par>
                                <p:cTn id="14" presetID="10" presetClass="entr" presetSubtype="0" fill="hold" nodeType="withEffect">
                                  <p:stCondLst>
                                    <p:cond delay="0"/>
                                  </p:stCondLst>
                                  <p:childTnLst>
                                    <p:set>
                                      <p:cBhvr>
                                        <p:cTn id="15" dur="1" fill="hold">
                                          <p:stCondLst>
                                            <p:cond delay="0"/>
                                          </p:stCondLst>
                                        </p:cTn>
                                        <p:tgtEl>
                                          <p:spTgt spid="106"/>
                                        </p:tgtEl>
                                        <p:attrNameLst>
                                          <p:attrName>style.visibility</p:attrName>
                                        </p:attrNameLst>
                                      </p:cBhvr>
                                      <p:to>
                                        <p:strVal val="visible"/>
                                      </p:to>
                                    </p:set>
                                    <p:animEffect transition="in" filter="fade">
                                      <p:cBhvr>
                                        <p:cTn id="16" dur="2000"/>
                                        <p:tgtEl>
                                          <p:spTgt spid="106"/>
                                        </p:tgtEl>
                                      </p:cBhvr>
                                    </p:animEffect>
                                  </p:childTnLst>
                                </p:cTn>
                              </p:par>
                              <p:par>
                                <p:cTn id="17" presetID="10" presetClass="entr" presetSubtype="0" fill="hold" nodeType="withEffect">
                                  <p:stCondLst>
                                    <p:cond delay="0"/>
                                  </p:stCondLst>
                                  <p:childTnLst>
                                    <p:set>
                                      <p:cBhvr>
                                        <p:cTn id="18" dur="1" fill="hold">
                                          <p:stCondLst>
                                            <p:cond delay="0"/>
                                          </p:stCondLst>
                                        </p:cTn>
                                        <p:tgtEl>
                                          <p:spTgt spid="104"/>
                                        </p:tgtEl>
                                        <p:attrNameLst>
                                          <p:attrName>style.visibility</p:attrName>
                                        </p:attrNameLst>
                                      </p:cBhvr>
                                      <p:to>
                                        <p:strVal val="visible"/>
                                      </p:to>
                                    </p:set>
                                    <p:animEffect transition="in" filter="fade">
                                      <p:cBhvr>
                                        <p:cTn id="19" dur="2000"/>
                                        <p:tgtEl>
                                          <p:spTgt spid="104"/>
                                        </p:tgtEl>
                                      </p:cBhvr>
                                    </p:animEffect>
                                  </p:childTnLst>
                                </p:cTn>
                              </p:par>
                              <p:par>
                                <p:cTn id="20" presetID="10" presetClass="entr" presetSubtype="0" fill="hold" nodeType="withEffect">
                                  <p:stCondLst>
                                    <p:cond delay="0"/>
                                  </p:stCondLst>
                                  <p:childTnLst>
                                    <p:set>
                                      <p:cBhvr>
                                        <p:cTn id="21" dur="1" fill="hold">
                                          <p:stCondLst>
                                            <p:cond delay="0"/>
                                          </p:stCondLst>
                                        </p:cTn>
                                        <p:tgtEl>
                                          <p:spTgt spid="107"/>
                                        </p:tgtEl>
                                        <p:attrNameLst>
                                          <p:attrName>style.visibility</p:attrName>
                                        </p:attrNameLst>
                                      </p:cBhvr>
                                      <p:to>
                                        <p:strVal val="visible"/>
                                      </p:to>
                                    </p:set>
                                    <p:animEffect transition="in" filter="fade">
                                      <p:cBhvr>
                                        <p:cTn id="22" dur="2000"/>
                                        <p:tgtEl>
                                          <p:spTgt spid="10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Shape 113"/>
        <p:cNvGrpSpPr/>
        <p:nvPr/>
      </p:nvGrpSpPr>
      <p:grpSpPr>
        <a:xfrm>
          <a:off x="0" y="0"/>
          <a:ext cx="0" cy="0"/>
          <a:chOff x="0" y="0"/>
          <a:chExt cx="0" cy="0"/>
        </a:xfrm>
      </p:grpSpPr>
      <p:sp>
        <p:nvSpPr>
          <p:cNvPr id="114" name="Google Shape;114;p6"/>
          <p:cNvSpPr/>
          <p:nvPr/>
        </p:nvSpPr>
        <p:spPr>
          <a:xfrm>
            <a:off x="8909486" y="6508800"/>
            <a:ext cx="3225563" cy="276999"/>
          </a:xfrm>
          <a:prstGeom prst="rect">
            <a:avLst/>
          </a:prstGeom>
          <a:noFill/>
          <a:ln>
            <a:noFill/>
          </a:ln>
        </p:spPr>
        <p:txBody>
          <a:bodyPr spcFirstLastPara="1" wrap="square" lIns="91425" tIns="45700" rIns="91425" bIns="45700" anchor="t" anchorCtr="0">
            <a:spAutoFit/>
          </a:bodyPr>
          <a:lstStyle/>
          <a:p>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r>
              <a:rPr kumimoji="0" lang="en-GB" sz="1200" b="0" i="1" u="none" strike="noStrike" kern="0" cap="none" spc="0" normalizeH="0" baseline="0" noProof="0">
                <a:ln>
                  <a:noFill/>
                </a:ln>
                <a:solidFill>
                  <a:srgbClr val="969798"/>
                </a:solidFill>
                <a:effectLst/>
                <a:uLnTx/>
                <a:uFillTx/>
                <a:latin typeface="Century Gothic"/>
                <a:ea typeface="Century Gothic"/>
                <a:cs typeface="Century Gothic"/>
                <a:sym typeface="Century Gothic"/>
              </a:rPr>
              <a:t>Mastering Number 2021/22 ncetm.org.uk</a:t>
            </a:r>
            <a:endParaRPr kumimoji="0" sz="1200" b="0" i="1" u="none" strike="noStrike" kern="0" cap="none" spc="0" normalizeH="0" baseline="0" noProof="0">
              <a:ln>
                <a:noFill/>
              </a:ln>
              <a:solidFill>
                <a:srgbClr val="969798"/>
              </a:solidFill>
              <a:effectLst/>
              <a:uLnTx/>
              <a:uFillTx/>
              <a:latin typeface="Century Gothic"/>
              <a:ea typeface="Century Gothic"/>
              <a:cs typeface="Century Gothic"/>
              <a:sym typeface="Century Gothic"/>
            </a:endParaRPr>
          </a:p>
        </p:txBody>
      </p:sp>
    </p:spTree>
    <p:extLst>
      <p:ext uri="{BB962C8B-B14F-4D97-AF65-F5344CB8AC3E}">
        <p14:creationId xmlns:p14="http://schemas.microsoft.com/office/powerpoint/2010/main" val="2394319718"/>
      </p:ext>
    </p:extLst>
  </p:cSld>
  <p:clrMapOvr>
    <a:masterClrMapping/>
  </p:clrMapOvr>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Shape 118"/>
        <p:cNvGrpSpPr/>
        <p:nvPr/>
      </p:nvGrpSpPr>
      <p:grpSpPr>
        <a:xfrm>
          <a:off x="0" y="0"/>
          <a:ext cx="0" cy="0"/>
          <a:chOff x="0" y="0"/>
          <a:chExt cx="0" cy="0"/>
        </a:xfrm>
      </p:grpSpPr>
      <p:grpSp>
        <p:nvGrpSpPr>
          <p:cNvPr id="119" name="Google Shape;119;p7"/>
          <p:cNvGrpSpPr/>
          <p:nvPr/>
        </p:nvGrpSpPr>
        <p:grpSpPr>
          <a:xfrm>
            <a:off x="2285031" y="2199898"/>
            <a:ext cx="2453386" cy="2454613"/>
            <a:chOff x="6096000" y="1760400"/>
            <a:chExt cx="3335532" cy="3337200"/>
          </a:xfrm>
        </p:grpSpPr>
        <p:sp>
          <p:nvSpPr>
            <p:cNvPr id="120" name="Google Shape;120;p7"/>
            <p:cNvSpPr/>
            <p:nvPr/>
          </p:nvSpPr>
          <p:spPr>
            <a:xfrm>
              <a:off x="7207844" y="2872800"/>
              <a:ext cx="1111844" cy="1112400"/>
            </a:xfrm>
            <a:prstGeom prst="ellipse">
              <a:avLst/>
            </a:prstGeom>
            <a:solidFill>
              <a:srgbClr val="F2F2F2"/>
            </a:solidFill>
            <a:ln>
              <a:noFill/>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FFFFFF"/>
                </a:buClr>
                <a:buSzPts val="1800"/>
                <a:buFont typeface="Arial"/>
                <a:buNone/>
                <a:tabLst/>
                <a:defRPr/>
              </a:pPr>
              <a:endParaRPr kumimoji="0" sz="1800" b="0" i="0" u="none" strike="noStrike" kern="0" cap="none" spc="0" normalizeH="0" baseline="0" noProof="0">
                <a:ln>
                  <a:noFill/>
                </a:ln>
                <a:solidFill>
                  <a:srgbClr val="FFFFFF"/>
                </a:solidFill>
                <a:effectLst/>
                <a:uLnTx/>
                <a:uFillTx/>
                <a:latin typeface="Calibri"/>
                <a:ea typeface="Calibri"/>
                <a:cs typeface="Calibri"/>
                <a:sym typeface="Calibri"/>
              </a:endParaRPr>
            </a:p>
          </p:txBody>
        </p:sp>
        <p:sp>
          <p:nvSpPr>
            <p:cNvPr id="121" name="Google Shape;121;p7"/>
            <p:cNvSpPr/>
            <p:nvPr/>
          </p:nvSpPr>
          <p:spPr>
            <a:xfrm>
              <a:off x="8319688" y="1760400"/>
              <a:ext cx="1111844" cy="1112400"/>
            </a:xfrm>
            <a:prstGeom prst="ellipse">
              <a:avLst/>
            </a:prstGeom>
            <a:solidFill>
              <a:srgbClr val="F2F2F2"/>
            </a:solidFill>
            <a:ln>
              <a:noFill/>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FFFFFF"/>
                </a:buClr>
                <a:buSzPts val="1800"/>
                <a:buFont typeface="Arial"/>
                <a:buNone/>
                <a:tabLst/>
                <a:defRPr/>
              </a:pPr>
              <a:endParaRPr kumimoji="0" sz="1800" b="0" i="0" u="none" strike="noStrike" kern="0" cap="none" spc="0" normalizeH="0" baseline="0" noProof="0">
                <a:ln>
                  <a:noFill/>
                </a:ln>
                <a:solidFill>
                  <a:srgbClr val="FFFFFF"/>
                </a:solidFill>
                <a:effectLst/>
                <a:uLnTx/>
                <a:uFillTx/>
                <a:latin typeface="Calibri"/>
                <a:ea typeface="Calibri"/>
                <a:cs typeface="Calibri"/>
                <a:sym typeface="Calibri"/>
              </a:endParaRPr>
            </a:p>
          </p:txBody>
        </p:sp>
        <p:sp>
          <p:nvSpPr>
            <p:cNvPr id="122" name="Google Shape;122;p7"/>
            <p:cNvSpPr/>
            <p:nvPr/>
          </p:nvSpPr>
          <p:spPr>
            <a:xfrm>
              <a:off x="6096000" y="3985200"/>
              <a:ext cx="1111844" cy="1112400"/>
            </a:xfrm>
            <a:prstGeom prst="ellipse">
              <a:avLst/>
            </a:prstGeom>
            <a:solidFill>
              <a:srgbClr val="F2F2F2"/>
            </a:solidFill>
            <a:ln>
              <a:noFill/>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FFFFFF"/>
                </a:buClr>
                <a:buSzPts val="1800"/>
                <a:buFont typeface="Arial"/>
                <a:buNone/>
                <a:tabLst/>
                <a:defRPr/>
              </a:pPr>
              <a:endParaRPr kumimoji="0" sz="1800" b="0" i="0" u="none" strike="noStrike" kern="0" cap="none" spc="0" normalizeH="0" baseline="0" noProof="0">
                <a:ln>
                  <a:noFill/>
                </a:ln>
                <a:solidFill>
                  <a:srgbClr val="FFFFFF"/>
                </a:solidFill>
                <a:effectLst/>
                <a:uLnTx/>
                <a:uFillTx/>
                <a:latin typeface="Calibri"/>
                <a:ea typeface="Calibri"/>
                <a:cs typeface="Calibri"/>
                <a:sym typeface="Calibri"/>
              </a:endParaRPr>
            </a:p>
          </p:txBody>
        </p:sp>
        <p:sp>
          <p:nvSpPr>
            <p:cNvPr id="123" name="Google Shape;123;p7"/>
            <p:cNvSpPr/>
            <p:nvPr/>
          </p:nvSpPr>
          <p:spPr>
            <a:xfrm>
              <a:off x="6096000" y="1760400"/>
              <a:ext cx="1111844" cy="1112400"/>
            </a:xfrm>
            <a:prstGeom prst="ellipse">
              <a:avLst/>
            </a:prstGeom>
            <a:solidFill>
              <a:srgbClr val="F2F2F2"/>
            </a:solidFill>
            <a:ln>
              <a:noFill/>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FFFFFF"/>
                </a:buClr>
                <a:buSzPts val="1800"/>
                <a:buFont typeface="Arial"/>
                <a:buNone/>
                <a:tabLst/>
                <a:defRPr/>
              </a:pPr>
              <a:endParaRPr kumimoji="0" sz="1800" b="0" i="0" u="none" strike="noStrike" kern="0" cap="none" spc="0" normalizeH="0" baseline="0" noProof="0">
                <a:ln>
                  <a:noFill/>
                </a:ln>
                <a:solidFill>
                  <a:srgbClr val="FFFFFF"/>
                </a:solidFill>
                <a:effectLst/>
                <a:uLnTx/>
                <a:uFillTx/>
                <a:latin typeface="Calibri"/>
                <a:ea typeface="Calibri"/>
                <a:cs typeface="Calibri"/>
                <a:sym typeface="Calibri"/>
              </a:endParaRPr>
            </a:p>
          </p:txBody>
        </p:sp>
        <p:sp>
          <p:nvSpPr>
            <p:cNvPr id="124" name="Google Shape;124;p7"/>
            <p:cNvSpPr/>
            <p:nvPr/>
          </p:nvSpPr>
          <p:spPr>
            <a:xfrm>
              <a:off x="8319688" y="3985200"/>
              <a:ext cx="1111844" cy="1112400"/>
            </a:xfrm>
            <a:prstGeom prst="ellipse">
              <a:avLst/>
            </a:prstGeom>
            <a:solidFill>
              <a:srgbClr val="F2F2F2"/>
            </a:solidFill>
            <a:ln>
              <a:noFill/>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FFFFFF"/>
                </a:buClr>
                <a:buSzPts val="1800"/>
                <a:buFont typeface="Arial"/>
                <a:buNone/>
                <a:tabLst/>
                <a:defRPr/>
              </a:pPr>
              <a:endParaRPr kumimoji="0" sz="1800" b="0" i="0" u="none" strike="noStrike" kern="0" cap="none" spc="0" normalizeH="0" baseline="0" noProof="0">
                <a:ln>
                  <a:noFill/>
                </a:ln>
                <a:solidFill>
                  <a:srgbClr val="FFFFFF"/>
                </a:solidFill>
                <a:effectLst/>
                <a:uLnTx/>
                <a:uFillTx/>
                <a:latin typeface="Calibri"/>
                <a:ea typeface="Calibri"/>
                <a:cs typeface="Calibri"/>
                <a:sym typeface="Calibri"/>
              </a:endParaRPr>
            </a:p>
          </p:txBody>
        </p:sp>
      </p:grpSp>
      <p:sp>
        <p:nvSpPr>
          <p:cNvPr id="125" name="Google Shape;125;p7"/>
          <p:cNvSpPr/>
          <p:nvPr/>
        </p:nvSpPr>
        <p:spPr>
          <a:xfrm>
            <a:off x="3920622" y="2199898"/>
            <a:ext cx="817795" cy="818204"/>
          </a:xfrm>
          <a:prstGeom prst="ellipse">
            <a:avLst/>
          </a:prstGeom>
          <a:solidFill>
            <a:srgbClr val="FF0000"/>
          </a:solidFill>
          <a:ln>
            <a:noFill/>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FFFFFF"/>
              </a:buClr>
              <a:buSzPts val="1800"/>
              <a:buFont typeface="Arial"/>
              <a:buNone/>
              <a:tabLst/>
              <a:defRPr/>
            </a:pPr>
            <a:endParaRPr kumimoji="0" sz="1800" b="0" i="0" u="none" strike="noStrike" kern="0" cap="none" spc="0" normalizeH="0" baseline="0" noProof="0">
              <a:ln>
                <a:noFill/>
              </a:ln>
              <a:solidFill>
                <a:srgbClr val="FFFFFF"/>
              </a:solidFill>
              <a:effectLst/>
              <a:uLnTx/>
              <a:uFillTx/>
              <a:latin typeface="Calibri"/>
              <a:ea typeface="Calibri"/>
              <a:cs typeface="Calibri"/>
              <a:sym typeface="Calibri"/>
            </a:endParaRPr>
          </a:p>
        </p:txBody>
      </p:sp>
      <p:sp>
        <p:nvSpPr>
          <p:cNvPr id="126" name="Google Shape;126;p7"/>
          <p:cNvSpPr/>
          <p:nvPr/>
        </p:nvSpPr>
        <p:spPr>
          <a:xfrm>
            <a:off x="2285031" y="3836307"/>
            <a:ext cx="817795" cy="818204"/>
          </a:xfrm>
          <a:prstGeom prst="ellipse">
            <a:avLst/>
          </a:prstGeom>
          <a:solidFill>
            <a:srgbClr val="FF0000"/>
          </a:solidFill>
          <a:ln>
            <a:noFill/>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FFFFFF"/>
              </a:buClr>
              <a:buSzPts val="1800"/>
              <a:buFont typeface="Arial"/>
              <a:buNone/>
              <a:tabLst/>
              <a:defRPr/>
            </a:pPr>
            <a:endParaRPr kumimoji="0" sz="1800" b="0" i="0" u="none" strike="noStrike" kern="0" cap="none" spc="0" normalizeH="0" baseline="0" noProof="0">
              <a:ln>
                <a:noFill/>
              </a:ln>
              <a:solidFill>
                <a:srgbClr val="FFFFFF"/>
              </a:solidFill>
              <a:effectLst/>
              <a:uLnTx/>
              <a:uFillTx/>
              <a:latin typeface="Calibri"/>
              <a:ea typeface="Calibri"/>
              <a:cs typeface="Calibri"/>
              <a:sym typeface="Calibri"/>
            </a:endParaRPr>
          </a:p>
        </p:txBody>
      </p:sp>
      <p:sp>
        <p:nvSpPr>
          <p:cNvPr id="127" name="Google Shape;127;p7"/>
          <p:cNvSpPr/>
          <p:nvPr/>
        </p:nvSpPr>
        <p:spPr>
          <a:xfrm>
            <a:off x="1940776" y="1906451"/>
            <a:ext cx="3045097" cy="3045097"/>
          </a:xfrm>
          <a:prstGeom prst="roundRect">
            <a:avLst>
              <a:gd name="adj" fmla="val 16667"/>
            </a:avLst>
          </a:prstGeom>
          <a:noFill/>
          <a:ln w="38100" cap="flat" cmpd="sng">
            <a:solidFill>
              <a:schemeClr val="dk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FFFFFF"/>
              </a:buClr>
              <a:buSzPts val="1800"/>
              <a:buFont typeface="Arial"/>
              <a:buNone/>
              <a:tabLst/>
              <a:defRPr/>
            </a:pPr>
            <a:endParaRPr kumimoji="0" sz="1800" b="0" i="0" u="none" strike="noStrike" kern="0" cap="none" spc="0" normalizeH="0" baseline="0" noProof="0">
              <a:ln>
                <a:noFill/>
              </a:ln>
              <a:solidFill>
                <a:srgbClr val="FFFFFF"/>
              </a:solidFill>
              <a:effectLst/>
              <a:uLnTx/>
              <a:uFillTx/>
              <a:latin typeface="Calibri"/>
              <a:ea typeface="Calibri"/>
              <a:cs typeface="Calibri"/>
              <a:sym typeface="Calibri"/>
            </a:endParaRPr>
          </a:p>
        </p:txBody>
      </p:sp>
      <p:sp>
        <p:nvSpPr>
          <p:cNvPr id="128" name="Google Shape;128;p7"/>
          <p:cNvSpPr/>
          <p:nvPr/>
        </p:nvSpPr>
        <p:spPr>
          <a:xfrm>
            <a:off x="2285031" y="2198102"/>
            <a:ext cx="817795" cy="818204"/>
          </a:xfrm>
          <a:prstGeom prst="ellipse">
            <a:avLst/>
          </a:prstGeom>
          <a:solidFill>
            <a:srgbClr val="FF0000"/>
          </a:solidFill>
          <a:ln>
            <a:noFill/>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FFFFFF"/>
              </a:buClr>
              <a:buSzPts val="1800"/>
              <a:buFont typeface="Arial"/>
              <a:buNone/>
              <a:tabLst/>
              <a:defRPr/>
            </a:pPr>
            <a:endParaRPr kumimoji="0" sz="1800" b="0" i="0" u="none" strike="noStrike" kern="0" cap="none" spc="0" normalizeH="0" baseline="0" noProof="0">
              <a:ln>
                <a:noFill/>
              </a:ln>
              <a:solidFill>
                <a:srgbClr val="FFFFFF"/>
              </a:solidFill>
              <a:effectLst/>
              <a:uLnTx/>
              <a:uFillTx/>
              <a:latin typeface="Calibri"/>
              <a:ea typeface="Calibri"/>
              <a:cs typeface="Calibri"/>
              <a:sym typeface="Calibri"/>
            </a:endParaRPr>
          </a:p>
        </p:txBody>
      </p:sp>
      <p:sp>
        <p:nvSpPr>
          <p:cNvPr id="129" name="Google Shape;129;p7"/>
          <p:cNvSpPr/>
          <p:nvPr/>
        </p:nvSpPr>
        <p:spPr>
          <a:xfrm>
            <a:off x="3920622" y="3836307"/>
            <a:ext cx="817795" cy="818204"/>
          </a:xfrm>
          <a:prstGeom prst="ellipse">
            <a:avLst/>
          </a:prstGeom>
          <a:solidFill>
            <a:srgbClr val="FF0000"/>
          </a:solidFill>
          <a:ln>
            <a:noFill/>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FFFFFF"/>
              </a:buClr>
              <a:buSzPts val="1800"/>
              <a:buFont typeface="Arial"/>
              <a:buNone/>
              <a:tabLst/>
              <a:defRPr/>
            </a:pPr>
            <a:endParaRPr kumimoji="0" sz="1800" b="0" i="0" u="none" strike="noStrike" kern="0" cap="none" spc="0" normalizeH="0" baseline="0" noProof="0">
              <a:ln>
                <a:noFill/>
              </a:ln>
              <a:solidFill>
                <a:srgbClr val="FFFFFF"/>
              </a:solidFill>
              <a:effectLst/>
              <a:uLnTx/>
              <a:uFillTx/>
              <a:latin typeface="Calibri"/>
              <a:ea typeface="Calibri"/>
              <a:cs typeface="Calibri"/>
              <a:sym typeface="Calibri"/>
            </a:endParaRPr>
          </a:p>
        </p:txBody>
      </p:sp>
      <p:grpSp>
        <p:nvGrpSpPr>
          <p:cNvPr id="130" name="Google Shape;130;p7"/>
          <p:cNvGrpSpPr/>
          <p:nvPr/>
        </p:nvGrpSpPr>
        <p:grpSpPr>
          <a:xfrm>
            <a:off x="7309974" y="2198102"/>
            <a:ext cx="2453386" cy="2454613"/>
            <a:chOff x="6096000" y="1760400"/>
            <a:chExt cx="3335532" cy="3337200"/>
          </a:xfrm>
        </p:grpSpPr>
        <p:sp>
          <p:nvSpPr>
            <p:cNvPr id="131" name="Google Shape;131;p7"/>
            <p:cNvSpPr/>
            <p:nvPr/>
          </p:nvSpPr>
          <p:spPr>
            <a:xfrm>
              <a:off x="7207844" y="2872800"/>
              <a:ext cx="1111844" cy="1112400"/>
            </a:xfrm>
            <a:prstGeom prst="ellipse">
              <a:avLst/>
            </a:prstGeom>
            <a:solidFill>
              <a:srgbClr val="F2F2F2"/>
            </a:solidFill>
            <a:ln>
              <a:noFill/>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FFFFFF"/>
                </a:buClr>
                <a:buSzPts val="1800"/>
                <a:buFont typeface="Arial"/>
                <a:buNone/>
                <a:tabLst/>
                <a:defRPr/>
              </a:pPr>
              <a:endParaRPr kumimoji="0" sz="1800" b="0" i="0" u="none" strike="noStrike" kern="0" cap="none" spc="0" normalizeH="0" baseline="0" noProof="0">
                <a:ln>
                  <a:noFill/>
                </a:ln>
                <a:solidFill>
                  <a:srgbClr val="FFFFFF"/>
                </a:solidFill>
                <a:effectLst/>
                <a:uLnTx/>
                <a:uFillTx/>
                <a:latin typeface="Calibri"/>
                <a:ea typeface="Calibri"/>
                <a:cs typeface="Calibri"/>
                <a:sym typeface="Calibri"/>
              </a:endParaRPr>
            </a:p>
          </p:txBody>
        </p:sp>
        <p:sp>
          <p:nvSpPr>
            <p:cNvPr id="132" name="Google Shape;132;p7"/>
            <p:cNvSpPr/>
            <p:nvPr/>
          </p:nvSpPr>
          <p:spPr>
            <a:xfrm>
              <a:off x="8319688" y="1760400"/>
              <a:ext cx="1111844" cy="1112400"/>
            </a:xfrm>
            <a:prstGeom prst="ellipse">
              <a:avLst/>
            </a:prstGeom>
            <a:solidFill>
              <a:srgbClr val="F2F2F2"/>
            </a:solidFill>
            <a:ln>
              <a:noFill/>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FFFFFF"/>
                </a:buClr>
                <a:buSzPts val="1800"/>
                <a:buFont typeface="Arial"/>
                <a:buNone/>
                <a:tabLst/>
                <a:defRPr/>
              </a:pPr>
              <a:endParaRPr kumimoji="0" sz="1800" b="0" i="0" u="none" strike="noStrike" kern="0" cap="none" spc="0" normalizeH="0" baseline="0" noProof="0">
                <a:ln>
                  <a:noFill/>
                </a:ln>
                <a:solidFill>
                  <a:srgbClr val="FFFFFF"/>
                </a:solidFill>
                <a:effectLst/>
                <a:uLnTx/>
                <a:uFillTx/>
                <a:latin typeface="Calibri"/>
                <a:ea typeface="Calibri"/>
                <a:cs typeface="Calibri"/>
                <a:sym typeface="Calibri"/>
              </a:endParaRPr>
            </a:p>
          </p:txBody>
        </p:sp>
        <p:sp>
          <p:nvSpPr>
            <p:cNvPr id="133" name="Google Shape;133;p7"/>
            <p:cNvSpPr/>
            <p:nvPr/>
          </p:nvSpPr>
          <p:spPr>
            <a:xfrm>
              <a:off x="6096000" y="3985200"/>
              <a:ext cx="1111844" cy="1112400"/>
            </a:xfrm>
            <a:prstGeom prst="ellipse">
              <a:avLst/>
            </a:prstGeom>
            <a:solidFill>
              <a:srgbClr val="F2F2F2"/>
            </a:solidFill>
            <a:ln>
              <a:noFill/>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FFFFFF"/>
                </a:buClr>
                <a:buSzPts val="1800"/>
                <a:buFont typeface="Arial"/>
                <a:buNone/>
                <a:tabLst/>
                <a:defRPr/>
              </a:pPr>
              <a:endParaRPr kumimoji="0" sz="1800" b="0" i="0" u="none" strike="noStrike" kern="0" cap="none" spc="0" normalizeH="0" baseline="0" noProof="0">
                <a:ln>
                  <a:noFill/>
                </a:ln>
                <a:solidFill>
                  <a:srgbClr val="FFFFFF"/>
                </a:solidFill>
                <a:effectLst/>
                <a:uLnTx/>
                <a:uFillTx/>
                <a:latin typeface="Calibri"/>
                <a:ea typeface="Calibri"/>
                <a:cs typeface="Calibri"/>
                <a:sym typeface="Calibri"/>
              </a:endParaRPr>
            </a:p>
          </p:txBody>
        </p:sp>
        <p:sp>
          <p:nvSpPr>
            <p:cNvPr id="134" name="Google Shape;134;p7"/>
            <p:cNvSpPr/>
            <p:nvPr/>
          </p:nvSpPr>
          <p:spPr>
            <a:xfrm>
              <a:off x="6096000" y="1760400"/>
              <a:ext cx="1111844" cy="1112400"/>
            </a:xfrm>
            <a:prstGeom prst="ellipse">
              <a:avLst/>
            </a:prstGeom>
            <a:solidFill>
              <a:srgbClr val="F2F2F2"/>
            </a:solidFill>
            <a:ln>
              <a:noFill/>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FFFFFF"/>
                </a:buClr>
                <a:buSzPts val="1800"/>
                <a:buFont typeface="Arial"/>
                <a:buNone/>
                <a:tabLst/>
                <a:defRPr/>
              </a:pPr>
              <a:endParaRPr kumimoji="0" sz="1800" b="0" i="0" u="none" strike="noStrike" kern="0" cap="none" spc="0" normalizeH="0" baseline="0" noProof="0">
                <a:ln>
                  <a:noFill/>
                </a:ln>
                <a:solidFill>
                  <a:srgbClr val="FFFFFF"/>
                </a:solidFill>
                <a:effectLst/>
                <a:uLnTx/>
                <a:uFillTx/>
                <a:latin typeface="Calibri"/>
                <a:ea typeface="Calibri"/>
                <a:cs typeface="Calibri"/>
                <a:sym typeface="Calibri"/>
              </a:endParaRPr>
            </a:p>
          </p:txBody>
        </p:sp>
        <p:sp>
          <p:nvSpPr>
            <p:cNvPr id="135" name="Google Shape;135;p7"/>
            <p:cNvSpPr/>
            <p:nvPr/>
          </p:nvSpPr>
          <p:spPr>
            <a:xfrm>
              <a:off x="8319688" y="3985200"/>
              <a:ext cx="1111844" cy="1112400"/>
            </a:xfrm>
            <a:prstGeom prst="ellipse">
              <a:avLst/>
            </a:prstGeom>
            <a:solidFill>
              <a:srgbClr val="F2F2F2"/>
            </a:solidFill>
            <a:ln>
              <a:noFill/>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FFFFFF"/>
                </a:buClr>
                <a:buSzPts val="1800"/>
                <a:buFont typeface="Arial"/>
                <a:buNone/>
                <a:tabLst/>
                <a:defRPr/>
              </a:pPr>
              <a:endParaRPr kumimoji="0" sz="1800" b="0" i="0" u="none" strike="noStrike" kern="0" cap="none" spc="0" normalizeH="0" baseline="0" noProof="0">
                <a:ln>
                  <a:noFill/>
                </a:ln>
                <a:solidFill>
                  <a:srgbClr val="FFFFFF"/>
                </a:solidFill>
                <a:effectLst/>
                <a:uLnTx/>
                <a:uFillTx/>
                <a:latin typeface="Calibri"/>
                <a:ea typeface="Calibri"/>
                <a:cs typeface="Calibri"/>
                <a:sym typeface="Calibri"/>
              </a:endParaRPr>
            </a:p>
          </p:txBody>
        </p:sp>
      </p:grpSp>
      <p:sp>
        <p:nvSpPr>
          <p:cNvPr id="136" name="Google Shape;136;p7"/>
          <p:cNvSpPr/>
          <p:nvPr/>
        </p:nvSpPr>
        <p:spPr>
          <a:xfrm>
            <a:off x="8945565" y="2198102"/>
            <a:ext cx="817795" cy="818204"/>
          </a:xfrm>
          <a:prstGeom prst="ellipse">
            <a:avLst/>
          </a:prstGeom>
          <a:solidFill>
            <a:srgbClr val="FF0000"/>
          </a:solidFill>
          <a:ln>
            <a:noFill/>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FFFFFF"/>
              </a:buClr>
              <a:buSzPts val="1800"/>
              <a:buFont typeface="Arial"/>
              <a:buNone/>
              <a:tabLst/>
              <a:defRPr/>
            </a:pPr>
            <a:endParaRPr kumimoji="0" sz="1800" b="0" i="0" u="none" strike="noStrike" kern="0" cap="none" spc="0" normalizeH="0" baseline="0" noProof="0">
              <a:ln>
                <a:noFill/>
              </a:ln>
              <a:solidFill>
                <a:srgbClr val="FFFFFF"/>
              </a:solidFill>
              <a:effectLst/>
              <a:uLnTx/>
              <a:uFillTx/>
              <a:latin typeface="Calibri"/>
              <a:ea typeface="Calibri"/>
              <a:cs typeface="Calibri"/>
              <a:sym typeface="Calibri"/>
            </a:endParaRPr>
          </a:p>
        </p:txBody>
      </p:sp>
      <p:sp>
        <p:nvSpPr>
          <p:cNvPr id="137" name="Google Shape;137;p7"/>
          <p:cNvSpPr/>
          <p:nvPr/>
        </p:nvSpPr>
        <p:spPr>
          <a:xfrm>
            <a:off x="7309974" y="3834511"/>
            <a:ext cx="817795" cy="818204"/>
          </a:xfrm>
          <a:prstGeom prst="ellipse">
            <a:avLst/>
          </a:prstGeom>
          <a:solidFill>
            <a:srgbClr val="FF0000"/>
          </a:solidFill>
          <a:ln>
            <a:noFill/>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FFFFFF"/>
              </a:buClr>
              <a:buSzPts val="1800"/>
              <a:buFont typeface="Arial"/>
              <a:buNone/>
              <a:tabLst/>
              <a:defRPr/>
            </a:pPr>
            <a:endParaRPr kumimoji="0" sz="1800" b="0" i="0" u="none" strike="noStrike" kern="0" cap="none" spc="0" normalizeH="0" baseline="0" noProof="0">
              <a:ln>
                <a:noFill/>
              </a:ln>
              <a:solidFill>
                <a:srgbClr val="FFFFFF"/>
              </a:solidFill>
              <a:effectLst/>
              <a:uLnTx/>
              <a:uFillTx/>
              <a:latin typeface="Calibri"/>
              <a:ea typeface="Calibri"/>
              <a:cs typeface="Calibri"/>
              <a:sym typeface="Calibri"/>
            </a:endParaRPr>
          </a:p>
        </p:txBody>
      </p:sp>
      <p:sp>
        <p:nvSpPr>
          <p:cNvPr id="138" name="Google Shape;138;p7"/>
          <p:cNvSpPr/>
          <p:nvPr/>
        </p:nvSpPr>
        <p:spPr>
          <a:xfrm>
            <a:off x="6965719" y="1904655"/>
            <a:ext cx="3045097" cy="3045097"/>
          </a:xfrm>
          <a:prstGeom prst="roundRect">
            <a:avLst>
              <a:gd name="adj" fmla="val 16667"/>
            </a:avLst>
          </a:prstGeom>
          <a:noFill/>
          <a:ln w="38100" cap="flat" cmpd="sng">
            <a:solidFill>
              <a:schemeClr val="dk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FFFFFF"/>
              </a:buClr>
              <a:buSzPts val="1800"/>
              <a:buFont typeface="Arial"/>
              <a:buNone/>
              <a:tabLst/>
              <a:defRPr/>
            </a:pPr>
            <a:endParaRPr kumimoji="0" sz="1800" b="0" i="0" u="none" strike="noStrike" kern="0" cap="none" spc="0" normalizeH="0" baseline="0" noProof="0">
              <a:ln>
                <a:noFill/>
              </a:ln>
              <a:solidFill>
                <a:srgbClr val="FFFFFF"/>
              </a:solidFill>
              <a:effectLst/>
              <a:uLnTx/>
              <a:uFillTx/>
              <a:latin typeface="Calibri"/>
              <a:ea typeface="Calibri"/>
              <a:cs typeface="Calibri"/>
              <a:sym typeface="Calibri"/>
            </a:endParaRPr>
          </a:p>
        </p:txBody>
      </p:sp>
      <p:sp>
        <p:nvSpPr>
          <p:cNvPr id="139" name="Google Shape;139;p7"/>
          <p:cNvSpPr/>
          <p:nvPr/>
        </p:nvSpPr>
        <p:spPr>
          <a:xfrm>
            <a:off x="7309974" y="2198102"/>
            <a:ext cx="817795" cy="818204"/>
          </a:xfrm>
          <a:prstGeom prst="ellipse">
            <a:avLst/>
          </a:prstGeom>
          <a:solidFill>
            <a:srgbClr val="FF0000"/>
          </a:solidFill>
          <a:ln>
            <a:noFill/>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FFFFFF"/>
              </a:buClr>
              <a:buSzPts val="1800"/>
              <a:buFont typeface="Arial"/>
              <a:buNone/>
              <a:tabLst/>
              <a:defRPr/>
            </a:pPr>
            <a:endParaRPr kumimoji="0" sz="1800" b="0" i="0" u="none" strike="noStrike" kern="0" cap="none" spc="0" normalizeH="0" baseline="0" noProof="0">
              <a:ln>
                <a:noFill/>
              </a:ln>
              <a:solidFill>
                <a:srgbClr val="FFFFFF"/>
              </a:solidFill>
              <a:effectLst/>
              <a:uLnTx/>
              <a:uFillTx/>
              <a:latin typeface="Calibri"/>
              <a:ea typeface="Calibri"/>
              <a:cs typeface="Calibri"/>
              <a:sym typeface="Calibri"/>
            </a:endParaRPr>
          </a:p>
        </p:txBody>
      </p:sp>
      <p:sp>
        <p:nvSpPr>
          <p:cNvPr id="140" name="Google Shape;140;p7"/>
          <p:cNvSpPr/>
          <p:nvPr/>
        </p:nvSpPr>
        <p:spPr>
          <a:xfrm>
            <a:off x="8945565" y="3834511"/>
            <a:ext cx="817795" cy="818204"/>
          </a:xfrm>
          <a:prstGeom prst="ellipse">
            <a:avLst/>
          </a:prstGeom>
          <a:solidFill>
            <a:srgbClr val="FF0000"/>
          </a:solidFill>
          <a:ln>
            <a:noFill/>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FFFFFF"/>
              </a:buClr>
              <a:buSzPts val="1800"/>
              <a:buFont typeface="Arial"/>
              <a:buNone/>
              <a:tabLst/>
              <a:defRPr/>
            </a:pPr>
            <a:endParaRPr kumimoji="0" sz="1800" b="0" i="0" u="none" strike="noStrike" kern="0" cap="none" spc="0" normalizeH="0" baseline="0" noProof="0">
              <a:ln>
                <a:noFill/>
              </a:ln>
              <a:solidFill>
                <a:srgbClr val="FFFFFF"/>
              </a:solidFill>
              <a:effectLst/>
              <a:uLnTx/>
              <a:uFillTx/>
              <a:latin typeface="Calibri"/>
              <a:ea typeface="Calibri"/>
              <a:cs typeface="Calibri"/>
              <a:sym typeface="Calibri"/>
            </a:endParaRPr>
          </a:p>
        </p:txBody>
      </p:sp>
      <p:sp>
        <p:nvSpPr>
          <p:cNvPr id="141" name="Google Shape;141;p7"/>
          <p:cNvSpPr/>
          <p:nvPr/>
        </p:nvSpPr>
        <p:spPr>
          <a:xfrm>
            <a:off x="8909486" y="6508800"/>
            <a:ext cx="3225563" cy="276999"/>
          </a:xfrm>
          <a:prstGeom prst="rect">
            <a:avLst/>
          </a:prstGeom>
          <a:noFill/>
          <a:ln>
            <a:noFill/>
          </a:ln>
        </p:spPr>
        <p:txBody>
          <a:bodyPr spcFirstLastPara="1" wrap="square" lIns="91425" tIns="45700" rIns="91425" bIns="45700" anchor="t" anchorCtr="0">
            <a:spAutoFit/>
          </a:bodyPr>
          <a:lstStyle/>
          <a:p>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r>
              <a:rPr kumimoji="0" lang="en-GB" sz="1200" b="0" i="1" u="none" strike="noStrike" kern="0" cap="none" spc="0" normalizeH="0" baseline="0" noProof="0">
                <a:ln>
                  <a:noFill/>
                </a:ln>
                <a:solidFill>
                  <a:srgbClr val="969798"/>
                </a:solidFill>
                <a:effectLst/>
                <a:uLnTx/>
                <a:uFillTx/>
                <a:latin typeface="Century Gothic"/>
                <a:ea typeface="Century Gothic"/>
                <a:cs typeface="Century Gothic"/>
                <a:sym typeface="Century Gothic"/>
              </a:rPr>
              <a:t>Mastering Number 2021/22 ncetm.org.uk</a:t>
            </a:r>
            <a:endParaRPr kumimoji="0" sz="1200" b="0" i="1" u="none" strike="noStrike" kern="0" cap="none" spc="0" normalizeH="0" baseline="0" noProof="0">
              <a:ln>
                <a:noFill/>
              </a:ln>
              <a:solidFill>
                <a:srgbClr val="969798"/>
              </a:solidFill>
              <a:effectLst/>
              <a:uLnTx/>
              <a:uFillTx/>
              <a:latin typeface="Century Gothic"/>
              <a:ea typeface="Century Gothic"/>
              <a:cs typeface="Century Gothic"/>
              <a:sym typeface="Century Gothic"/>
            </a:endParaRPr>
          </a:p>
        </p:txBody>
      </p:sp>
    </p:spTree>
    <p:extLst>
      <p:ext uri="{BB962C8B-B14F-4D97-AF65-F5344CB8AC3E}">
        <p14:creationId xmlns:p14="http://schemas.microsoft.com/office/powerpoint/2010/main" val="45044272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28"/>
                                        </p:tgtEl>
                                        <p:attrNameLst>
                                          <p:attrName>style.visibility</p:attrName>
                                        </p:attrNameLst>
                                      </p:cBhvr>
                                      <p:to>
                                        <p:strVal val="visible"/>
                                      </p:to>
                                    </p:set>
                                    <p:animEffect transition="in" filter="fade">
                                      <p:cBhvr>
                                        <p:cTn id="7" dur="2000"/>
                                        <p:tgtEl>
                                          <p:spTgt spid="128"/>
                                        </p:tgtEl>
                                      </p:cBhvr>
                                    </p:animEffect>
                                  </p:childTnLst>
                                </p:cTn>
                              </p:par>
                              <p:par>
                                <p:cTn id="8" presetID="10" presetClass="entr" presetSubtype="0" fill="hold" nodeType="withEffect">
                                  <p:stCondLst>
                                    <p:cond delay="0"/>
                                  </p:stCondLst>
                                  <p:childTnLst>
                                    <p:set>
                                      <p:cBhvr>
                                        <p:cTn id="9" dur="1" fill="hold">
                                          <p:stCondLst>
                                            <p:cond delay="0"/>
                                          </p:stCondLst>
                                        </p:cTn>
                                        <p:tgtEl>
                                          <p:spTgt spid="125"/>
                                        </p:tgtEl>
                                        <p:attrNameLst>
                                          <p:attrName>style.visibility</p:attrName>
                                        </p:attrNameLst>
                                      </p:cBhvr>
                                      <p:to>
                                        <p:strVal val="visible"/>
                                      </p:to>
                                    </p:set>
                                    <p:animEffect transition="in" filter="fade">
                                      <p:cBhvr>
                                        <p:cTn id="10" dur="2000"/>
                                        <p:tgtEl>
                                          <p:spTgt spid="125"/>
                                        </p:tgtEl>
                                      </p:cBhvr>
                                    </p:animEffect>
                                  </p:childTnLst>
                                </p:cTn>
                              </p:par>
                              <p:par>
                                <p:cTn id="11" presetID="10" presetClass="entr" presetSubtype="0" fill="hold" nodeType="withEffect">
                                  <p:stCondLst>
                                    <p:cond delay="0"/>
                                  </p:stCondLst>
                                  <p:childTnLst>
                                    <p:set>
                                      <p:cBhvr>
                                        <p:cTn id="12" dur="1" fill="hold">
                                          <p:stCondLst>
                                            <p:cond delay="0"/>
                                          </p:stCondLst>
                                        </p:cTn>
                                        <p:tgtEl>
                                          <p:spTgt spid="129"/>
                                        </p:tgtEl>
                                        <p:attrNameLst>
                                          <p:attrName>style.visibility</p:attrName>
                                        </p:attrNameLst>
                                      </p:cBhvr>
                                      <p:to>
                                        <p:strVal val="visible"/>
                                      </p:to>
                                    </p:set>
                                    <p:animEffect transition="in" filter="fade">
                                      <p:cBhvr>
                                        <p:cTn id="13" dur="2000"/>
                                        <p:tgtEl>
                                          <p:spTgt spid="129"/>
                                        </p:tgtEl>
                                      </p:cBhvr>
                                    </p:animEffect>
                                  </p:childTnLst>
                                </p:cTn>
                              </p:par>
                              <p:par>
                                <p:cTn id="14" presetID="10" presetClass="entr" presetSubtype="0" fill="hold" nodeType="withEffect">
                                  <p:stCondLst>
                                    <p:cond delay="0"/>
                                  </p:stCondLst>
                                  <p:childTnLst>
                                    <p:set>
                                      <p:cBhvr>
                                        <p:cTn id="15" dur="1" fill="hold">
                                          <p:stCondLst>
                                            <p:cond delay="0"/>
                                          </p:stCondLst>
                                        </p:cTn>
                                        <p:tgtEl>
                                          <p:spTgt spid="126"/>
                                        </p:tgtEl>
                                        <p:attrNameLst>
                                          <p:attrName>style.visibility</p:attrName>
                                        </p:attrNameLst>
                                      </p:cBhvr>
                                      <p:to>
                                        <p:strVal val="visible"/>
                                      </p:to>
                                    </p:set>
                                    <p:animEffect transition="in" filter="fade">
                                      <p:cBhvr>
                                        <p:cTn id="16" dur="2000"/>
                                        <p:tgtEl>
                                          <p:spTgt spid="126"/>
                                        </p:tgtEl>
                                      </p:cBhvr>
                                    </p:animEffect>
                                  </p:childTnLst>
                                </p:cTn>
                              </p:par>
                              <p:par>
                                <p:cTn id="17" presetID="10" presetClass="entr" presetSubtype="0" fill="hold" nodeType="withEffect">
                                  <p:stCondLst>
                                    <p:cond delay="0"/>
                                  </p:stCondLst>
                                  <p:childTnLst>
                                    <p:set>
                                      <p:cBhvr>
                                        <p:cTn id="18" dur="1" fill="hold">
                                          <p:stCondLst>
                                            <p:cond delay="0"/>
                                          </p:stCondLst>
                                        </p:cTn>
                                        <p:tgtEl>
                                          <p:spTgt spid="139"/>
                                        </p:tgtEl>
                                        <p:attrNameLst>
                                          <p:attrName>style.visibility</p:attrName>
                                        </p:attrNameLst>
                                      </p:cBhvr>
                                      <p:to>
                                        <p:strVal val="visible"/>
                                      </p:to>
                                    </p:set>
                                    <p:animEffect transition="in" filter="fade">
                                      <p:cBhvr>
                                        <p:cTn id="19" dur="2000"/>
                                        <p:tgtEl>
                                          <p:spTgt spid="139"/>
                                        </p:tgtEl>
                                      </p:cBhvr>
                                    </p:animEffect>
                                  </p:childTnLst>
                                </p:cTn>
                              </p:par>
                              <p:par>
                                <p:cTn id="20" presetID="10" presetClass="entr" presetSubtype="0" fill="hold" nodeType="withEffect">
                                  <p:stCondLst>
                                    <p:cond delay="0"/>
                                  </p:stCondLst>
                                  <p:childTnLst>
                                    <p:set>
                                      <p:cBhvr>
                                        <p:cTn id="21" dur="1" fill="hold">
                                          <p:stCondLst>
                                            <p:cond delay="0"/>
                                          </p:stCondLst>
                                        </p:cTn>
                                        <p:tgtEl>
                                          <p:spTgt spid="137"/>
                                        </p:tgtEl>
                                        <p:attrNameLst>
                                          <p:attrName>style.visibility</p:attrName>
                                        </p:attrNameLst>
                                      </p:cBhvr>
                                      <p:to>
                                        <p:strVal val="visible"/>
                                      </p:to>
                                    </p:set>
                                    <p:animEffect transition="in" filter="fade">
                                      <p:cBhvr>
                                        <p:cTn id="22" dur="2000"/>
                                        <p:tgtEl>
                                          <p:spTgt spid="137"/>
                                        </p:tgtEl>
                                      </p:cBhvr>
                                    </p:animEffect>
                                  </p:childTnLst>
                                </p:cTn>
                              </p:par>
                              <p:par>
                                <p:cTn id="23" presetID="10" presetClass="entr" presetSubtype="0" fill="hold" nodeType="withEffect">
                                  <p:stCondLst>
                                    <p:cond delay="0"/>
                                  </p:stCondLst>
                                  <p:childTnLst>
                                    <p:set>
                                      <p:cBhvr>
                                        <p:cTn id="24" dur="1" fill="hold">
                                          <p:stCondLst>
                                            <p:cond delay="0"/>
                                          </p:stCondLst>
                                        </p:cTn>
                                        <p:tgtEl>
                                          <p:spTgt spid="140"/>
                                        </p:tgtEl>
                                        <p:attrNameLst>
                                          <p:attrName>style.visibility</p:attrName>
                                        </p:attrNameLst>
                                      </p:cBhvr>
                                      <p:to>
                                        <p:strVal val="visible"/>
                                      </p:to>
                                    </p:set>
                                    <p:animEffect transition="in" filter="fade">
                                      <p:cBhvr>
                                        <p:cTn id="25" dur="2000"/>
                                        <p:tgtEl>
                                          <p:spTgt spid="140"/>
                                        </p:tgtEl>
                                      </p:cBhvr>
                                    </p:animEffect>
                                  </p:childTnLst>
                                </p:cTn>
                              </p:par>
                              <p:par>
                                <p:cTn id="26" presetID="10" presetClass="entr" presetSubtype="0" fill="hold" nodeType="withEffect">
                                  <p:stCondLst>
                                    <p:cond delay="0"/>
                                  </p:stCondLst>
                                  <p:childTnLst>
                                    <p:set>
                                      <p:cBhvr>
                                        <p:cTn id="27" dur="1" fill="hold">
                                          <p:stCondLst>
                                            <p:cond delay="0"/>
                                          </p:stCondLst>
                                        </p:cTn>
                                        <p:tgtEl>
                                          <p:spTgt spid="136"/>
                                        </p:tgtEl>
                                        <p:attrNameLst>
                                          <p:attrName>style.visibility</p:attrName>
                                        </p:attrNameLst>
                                      </p:cBhvr>
                                      <p:to>
                                        <p:strVal val="visible"/>
                                      </p:to>
                                    </p:set>
                                    <p:animEffect transition="in" filter="fade">
                                      <p:cBhvr>
                                        <p:cTn id="28" dur="2000"/>
                                        <p:tgtEl>
                                          <p:spTgt spid="13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Shape 146"/>
        <p:cNvGrpSpPr/>
        <p:nvPr/>
      </p:nvGrpSpPr>
      <p:grpSpPr>
        <a:xfrm>
          <a:off x="0" y="0"/>
          <a:ext cx="0" cy="0"/>
          <a:chOff x="0" y="0"/>
          <a:chExt cx="0" cy="0"/>
        </a:xfrm>
      </p:grpSpPr>
      <p:sp>
        <p:nvSpPr>
          <p:cNvPr id="147" name="Google Shape;147;p8"/>
          <p:cNvSpPr/>
          <p:nvPr/>
        </p:nvSpPr>
        <p:spPr>
          <a:xfrm>
            <a:off x="8909486" y="6508800"/>
            <a:ext cx="3225563" cy="276999"/>
          </a:xfrm>
          <a:prstGeom prst="rect">
            <a:avLst/>
          </a:prstGeom>
          <a:noFill/>
          <a:ln>
            <a:noFill/>
          </a:ln>
        </p:spPr>
        <p:txBody>
          <a:bodyPr spcFirstLastPara="1" wrap="square" lIns="91425" tIns="45700" rIns="91425" bIns="45700" anchor="t" anchorCtr="0">
            <a:spAutoFit/>
          </a:bodyPr>
          <a:lstStyle/>
          <a:p>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r>
              <a:rPr kumimoji="0" lang="en-GB" sz="1200" b="0" i="1" u="none" strike="noStrike" kern="0" cap="none" spc="0" normalizeH="0" baseline="0" noProof="0">
                <a:ln>
                  <a:noFill/>
                </a:ln>
                <a:solidFill>
                  <a:srgbClr val="969798"/>
                </a:solidFill>
                <a:effectLst/>
                <a:uLnTx/>
                <a:uFillTx/>
                <a:latin typeface="Century Gothic"/>
                <a:ea typeface="Century Gothic"/>
                <a:cs typeface="Century Gothic"/>
                <a:sym typeface="Century Gothic"/>
              </a:rPr>
              <a:t>Mastering Number 2021/22 ncetm.org.uk</a:t>
            </a:r>
            <a:endParaRPr kumimoji="0" sz="1200" b="0" i="1" u="none" strike="noStrike" kern="0" cap="none" spc="0" normalizeH="0" baseline="0" noProof="0">
              <a:ln>
                <a:noFill/>
              </a:ln>
              <a:solidFill>
                <a:srgbClr val="969798"/>
              </a:solidFill>
              <a:effectLst/>
              <a:uLnTx/>
              <a:uFillTx/>
              <a:latin typeface="Century Gothic"/>
              <a:ea typeface="Century Gothic"/>
              <a:cs typeface="Century Gothic"/>
              <a:sym typeface="Century Gothic"/>
            </a:endParaRPr>
          </a:p>
        </p:txBody>
      </p:sp>
    </p:spTree>
    <p:extLst>
      <p:ext uri="{BB962C8B-B14F-4D97-AF65-F5344CB8AC3E}">
        <p14:creationId xmlns:p14="http://schemas.microsoft.com/office/powerpoint/2010/main" val="3311827433"/>
      </p:ext>
    </p:extLst>
  </p:cSld>
  <p:clrMapOvr>
    <a:masterClrMapping/>
  </p:clrMapOvr>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Shape 151"/>
        <p:cNvGrpSpPr/>
        <p:nvPr/>
      </p:nvGrpSpPr>
      <p:grpSpPr>
        <a:xfrm>
          <a:off x="0" y="0"/>
          <a:ext cx="0" cy="0"/>
          <a:chOff x="0" y="0"/>
          <a:chExt cx="0" cy="0"/>
        </a:xfrm>
      </p:grpSpPr>
      <p:grpSp>
        <p:nvGrpSpPr>
          <p:cNvPr id="152" name="Google Shape;152;p9"/>
          <p:cNvGrpSpPr/>
          <p:nvPr/>
        </p:nvGrpSpPr>
        <p:grpSpPr>
          <a:xfrm>
            <a:off x="2285031" y="2199898"/>
            <a:ext cx="2453386" cy="2454613"/>
            <a:chOff x="6096000" y="1760400"/>
            <a:chExt cx="3335532" cy="3337200"/>
          </a:xfrm>
        </p:grpSpPr>
        <p:sp>
          <p:nvSpPr>
            <p:cNvPr id="153" name="Google Shape;153;p9"/>
            <p:cNvSpPr/>
            <p:nvPr/>
          </p:nvSpPr>
          <p:spPr>
            <a:xfrm>
              <a:off x="7207844" y="2872800"/>
              <a:ext cx="1111844" cy="1112400"/>
            </a:xfrm>
            <a:prstGeom prst="ellipse">
              <a:avLst/>
            </a:prstGeom>
            <a:solidFill>
              <a:srgbClr val="F2F2F2"/>
            </a:solidFill>
            <a:ln>
              <a:noFill/>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FFFFFF"/>
                </a:buClr>
                <a:buSzPts val="1800"/>
                <a:buFont typeface="Arial"/>
                <a:buNone/>
                <a:tabLst/>
                <a:defRPr/>
              </a:pPr>
              <a:endParaRPr kumimoji="0" sz="1800" b="0" i="0" u="none" strike="noStrike" kern="0" cap="none" spc="0" normalizeH="0" baseline="0" noProof="0">
                <a:ln>
                  <a:noFill/>
                </a:ln>
                <a:solidFill>
                  <a:srgbClr val="FFFFFF"/>
                </a:solidFill>
                <a:effectLst/>
                <a:uLnTx/>
                <a:uFillTx/>
                <a:latin typeface="Calibri"/>
                <a:ea typeface="Calibri"/>
                <a:cs typeface="Calibri"/>
                <a:sym typeface="Calibri"/>
              </a:endParaRPr>
            </a:p>
          </p:txBody>
        </p:sp>
        <p:sp>
          <p:nvSpPr>
            <p:cNvPr id="154" name="Google Shape;154;p9"/>
            <p:cNvSpPr/>
            <p:nvPr/>
          </p:nvSpPr>
          <p:spPr>
            <a:xfrm>
              <a:off x="8319688" y="1760400"/>
              <a:ext cx="1111844" cy="1112400"/>
            </a:xfrm>
            <a:prstGeom prst="ellipse">
              <a:avLst/>
            </a:prstGeom>
            <a:solidFill>
              <a:srgbClr val="F2F2F2"/>
            </a:solidFill>
            <a:ln>
              <a:noFill/>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FFFFFF"/>
                </a:buClr>
                <a:buSzPts val="1800"/>
                <a:buFont typeface="Arial"/>
                <a:buNone/>
                <a:tabLst/>
                <a:defRPr/>
              </a:pPr>
              <a:endParaRPr kumimoji="0" sz="1800" b="0" i="0" u="none" strike="noStrike" kern="0" cap="none" spc="0" normalizeH="0" baseline="0" noProof="0">
                <a:ln>
                  <a:noFill/>
                </a:ln>
                <a:solidFill>
                  <a:srgbClr val="FFFFFF"/>
                </a:solidFill>
                <a:effectLst/>
                <a:uLnTx/>
                <a:uFillTx/>
                <a:latin typeface="Calibri"/>
                <a:ea typeface="Calibri"/>
                <a:cs typeface="Calibri"/>
                <a:sym typeface="Calibri"/>
              </a:endParaRPr>
            </a:p>
          </p:txBody>
        </p:sp>
        <p:sp>
          <p:nvSpPr>
            <p:cNvPr id="155" name="Google Shape;155;p9"/>
            <p:cNvSpPr/>
            <p:nvPr/>
          </p:nvSpPr>
          <p:spPr>
            <a:xfrm>
              <a:off x="6096000" y="3985200"/>
              <a:ext cx="1111844" cy="1112400"/>
            </a:xfrm>
            <a:prstGeom prst="ellipse">
              <a:avLst/>
            </a:prstGeom>
            <a:solidFill>
              <a:srgbClr val="F2F2F2"/>
            </a:solidFill>
            <a:ln>
              <a:noFill/>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FFFFFF"/>
                </a:buClr>
                <a:buSzPts val="1800"/>
                <a:buFont typeface="Arial"/>
                <a:buNone/>
                <a:tabLst/>
                <a:defRPr/>
              </a:pPr>
              <a:endParaRPr kumimoji="0" sz="1800" b="0" i="0" u="none" strike="noStrike" kern="0" cap="none" spc="0" normalizeH="0" baseline="0" noProof="0">
                <a:ln>
                  <a:noFill/>
                </a:ln>
                <a:solidFill>
                  <a:srgbClr val="FFFFFF"/>
                </a:solidFill>
                <a:effectLst/>
                <a:uLnTx/>
                <a:uFillTx/>
                <a:latin typeface="Calibri"/>
                <a:ea typeface="Calibri"/>
                <a:cs typeface="Calibri"/>
                <a:sym typeface="Calibri"/>
              </a:endParaRPr>
            </a:p>
          </p:txBody>
        </p:sp>
        <p:sp>
          <p:nvSpPr>
            <p:cNvPr id="156" name="Google Shape;156;p9"/>
            <p:cNvSpPr/>
            <p:nvPr/>
          </p:nvSpPr>
          <p:spPr>
            <a:xfrm>
              <a:off x="6096000" y="1760400"/>
              <a:ext cx="1111844" cy="1112400"/>
            </a:xfrm>
            <a:prstGeom prst="ellipse">
              <a:avLst/>
            </a:prstGeom>
            <a:solidFill>
              <a:srgbClr val="F2F2F2"/>
            </a:solidFill>
            <a:ln>
              <a:noFill/>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FFFFFF"/>
                </a:buClr>
                <a:buSzPts val="1800"/>
                <a:buFont typeface="Arial"/>
                <a:buNone/>
                <a:tabLst/>
                <a:defRPr/>
              </a:pPr>
              <a:endParaRPr kumimoji="0" sz="1800" b="0" i="0" u="none" strike="noStrike" kern="0" cap="none" spc="0" normalizeH="0" baseline="0" noProof="0">
                <a:ln>
                  <a:noFill/>
                </a:ln>
                <a:solidFill>
                  <a:srgbClr val="FFFFFF"/>
                </a:solidFill>
                <a:effectLst/>
                <a:uLnTx/>
                <a:uFillTx/>
                <a:latin typeface="Calibri"/>
                <a:ea typeface="Calibri"/>
                <a:cs typeface="Calibri"/>
                <a:sym typeface="Calibri"/>
              </a:endParaRPr>
            </a:p>
          </p:txBody>
        </p:sp>
        <p:sp>
          <p:nvSpPr>
            <p:cNvPr id="157" name="Google Shape;157;p9"/>
            <p:cNvSpPr/>
            <p:nvPr/>
          </p:nvSpPr>
          <p:spPr>
            <a:xfrm>
              <a:off x="8319688" y="3985200"/>
              <a:ext cx="1111844" cy="1112400"/>
            </a:xfrm>
            <a:prstGeom prst="ellipse">
              <a:avLst/>
            </a:prstGeom>
            <a:solidFill>
              <a:srgbClr val="F2F2F2"/>
            </a:solidFill>
            <a:ln>
              <a:noFill/>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FFFFFF"/>
                </a:buClr>
                <a:buSzPts val="1800"/>
                <a:buFont typeface="Arial"/>
                <a:buNone/>
                <a:tabLst/>
                <a:defRPr/>
              </a:pPr>
              <a:endParaRPr kumimoji="0" sz="1800" b="0" i="0" u="none" strike="noStrike" kern="0" cap="none" spc="0" normalizeH="0" baseline="0" noProof="0">
                <a:ln>
                  <a:noFill/>
                </a:ln>
                <a:solidFill>
                  <a:srgbClr val="FFFFFF"/>
                </a:solidFill>
                <a:effectLst/>
                <a:uLnTx/>
                <a:uFillTx/>
                <a:latin typeface="Calibri"/>
                <a:ea typeface="Calibri"/>
                <a:cs typeface="Calibri"/>
                <a:sym typeface="Calibri"/>
              </a:endParaRPr>
            </a:p>
          </p:txBody>
        </p:sp>
      </p:grpSp>
      <p:sp>
        <p:nvSpPr>
          <p:cNvPr id="158" name="Google Shape;158;p9"/>
          <p:cNvSpPr/>
          <p:nvPr/>
        </p:nvSpPr>
        <p:spPr>
          <a:xfrm>
            <a:off x="3102826" y="3018103"/>
            <a:ext cx="817795" cy="818204"/>
          </a:xfrm>
          <a:prstGeom prst="ellipse">
            <a:avLst/>
          </a:prstGeom>
          <a:solidFill>
            <a:srgbClr val="FF0000"/>
          </a:solidFill>
          <a:ln>
            <a:noFill/>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FFFFFF"/>
              </a:buClr>
              <a:buSzPts val="1800"/>
              <a:buFont typeface="Arial"/>
              <a:buNone/>
              <a:tabLst/>
              <a:defRPr/>
            </a:pPr>
            <a:endParaRPr kumimoji="0" sz="1800" b="0" i="0" u="none" strike="noStrike" kern="0" cap="none" spc="0" normalizeH="0" baseline="0" noProof="0">
              <a:ln>
                <a:noFill/>
              </a:ln>
              <a:solidFill>
                <a:srgbClr val="FFFFFF"/>
              </a:solidFill>
              <a:effectLst/>
              <a:uLnTx/>
              <a:uFillTx/>
              <a:latin typeface="Calibri"/>
              <a:ea typeface="Calibri"/>
              <a:cs typeface="Calibri"/>
              <a:sym typeface="Calibri"/>
            </a:endParaRPr>
          </a:p>
        </p:txBody>
      </p:sp>
      <p:sp>
        <p:nvSpPr>
          <p:cNvPr id="159" name="Google Shape;159;p9"/>
          <p:cNvSpPr/>
          <p:nvPr/>
        </p:nvSpPr>
        <p:spPr>
          <a:xfrm>
            <a:off x="3920622" y="2199898"/>
            <a:ext cx="817795" cy="818204"/>
          </a:xfrm>
          <a:prstGeom prst="ellipse">
            <a:avLst/>
          </a:prstGeom>
          <a:solidFill>
            <a:srgbClr val="FF0000"/>
          </a:solidFill>
          <a:ln>
            <a:noFill/>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FFFFFF"/>
              </a:buClr>
              <a:buSzPts val="1800"/>
              <a:buFont typeface="Arial"/>
              <a:buNone/>
              <a:tabLst/>
              <a:defRPr/>
            </a:pPr>
            <a:endParaRPr kumimoji="0" sz="1800" b="0" i="0" u="none" strike="noStrike" kern="0" cap="none" spc="0" normalizeH="0" baseline="0" noProof="0">
              <a:ln>
                <a:noFill/>
              </a:ln>
              <a:solidFill>
                <a:srgbClr val="FFFFFF"/>
              </a:solidFill>
              <a:effectLst/>
              <a:uLnTx/>
              <a:uFillTx/>
              <a:latin typeface="Calibri"/>
              <a:ea typeface="Calibri"/>
              <a:cs typeface="Calibri"/>
              <a:sym typeface="Calibri"/>
            </a:endParaRPr>
          </a:p>
        </p:txBody>
      </p:sp>
      <p:sp>
        <p:nvSpPr>
          <p:cNvPr id="160" name="Google Shape;160;p9"/>
          <p:cNvSpPr/>
          <p:nvPr/>
        </p:nvSpPr>
        <p:spPr>
          <a:xfrm>
            <a:off x="1940776" y="1906451"/>
            <a:ext cx="3045097" cy="3045097"/>
          </a:xfrm>
          <a:prstGeom prst="roundRect">
            <a:avLst>
              <a:gd name="adj" fmla="val 16667"/>
            </a:avLst>
          </a:prstGeom>
          <a:noFill/>
          <a:ln w="38100" cap="flat" cmpd="sng">
            <a:solidFill>
              <a:schemeClr val="dk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FFFFFF"/>
              </a:buClr>
              <a:buSzPts val="1800"/>
              <a:buFont typeface="Arial"/>
              <a:buNone/>
              <a:tabLst/>
              <a:defRPr/>
            </a:pPr>
            <a:endParaRPr kumimoji="0" sz="1800" b="0" i="0" u="none" strike="noStrike" kern="0" cap="none" spc="0" normalizeH="0" baseline="0" noProof="0">
              <a:ln>
                <a:noFill/>
              </a:ln>
              <a:solidFill>
                <a:srgbClr val="FFFFFF"/>
              </a:solidFill>
              <a:effectLst/>
              <a:uLnTx/>
              <a:uFillTx/>
              <a:latin typeface="Calibri"/>
              <a:ea typeface="Calibri"/>
              <a:cs typeface="Calibri"/>
              <a:sym typeface="Calibri"/>
            </a:endParaRPr>
          </a:p>
        </p:txBody>
      </p:sp>
      <p:sp>
        <p:nvSpPr>
          <p:cNvPr id="161" name="Google Shape;161;p9"/>
          <p:cNvSpPr/>
          <p:nvPr/>
        </p:nvSpPr>
        <p:spPr>
          <a:xfrm>
            <a:off x="3920622" y="3836307"/>
            <a:ext cx="817795" cy="818204"/>
          </a:xfrm>
          <a:prstGeom prst="ellipse">
            <a:avLst/>
          </a:prstGeom>
          <a:solidFill>
            <a:srgbClr val="FF0000"/>
          </a:solidFill>
          <a:ln>
            <a:noFill/>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FFFFFF"/>
              </a:buClr>
              <a:buSzPts val="1800"/>
              <a:buFont typeface="Arial"/>
              <a:buNone/>
              <a:tabLst/>
              <a:defRPr/>
            </a:pPr>
            <a:endParaRPr kumimoji="0" sz="1800" b="0" i="0" u="none" strike="noStrike" kern="0" cap="none" spc="0" normalizeH="0" baseline="0" noProof="0">
              <a:ln>
                <a:noFill/>
              </a:ln>
              <a:solidFill>
                <a:srgbClr val="FFFFFF"/>
              </a:solidFill>
              <a:effectLst/>
              <a:uLnTx/>
              <a:uFillTx/>
              <a:latin typeface="Calibri"/>
              <a:ea typeface="Calibri"/>
              <a:cs typeface="Calibri"/>
              <a:sym typeface="Calibri"/>
            </a:endParaRPr>
          </a:p>
        </p:txBody>
      </p:sp>
      <p:grpSp>
        <p:nvGrpSpPr>
          <p:cNvPr id="162" name="Google Shape;162;p9"/>
          <p:cNvGrpSpPr/>
          <p:nvPr/>
        </p:nvGrpSpPr>
        <p:grpSpPr>
          <a:xfrm>
            <a:off x="7309974" y="2198102"/>
            <a:ext cx="2453386" cy="2454613"/>
            <a:chOff x="6096000" y="1760400"/>
            <a:chExt cx="3335532" cy="3337200"/>
          </a:xfrm>
        </p:grpSpPr>
        <p:sp>
          <p:nvSpPr>
            <p:cNvPr id="163" name="Google Shape;163;p9"/>
            <p:cNvSpPr/>
            <p:nvPr/>
          </p:nvSpPr>
          <p:spPr>
            <a:xfrm>
              <a:off x="7207844" y="2872800"/>
              <a:ext cx="1111844" cy="1112400"/>
            </a:xfrm>
            <a:prstGeom prst="ellipse">
              <a:avLst/>
            </a:prstGeom>
            <a:solidFill>
              <a:srgbClr val="F2F2F2"/>
            </a:solidFill>
            <a:ln>
              <a:noFill/>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FFFFFF"/>
                </a:buClr>
                <a:buSzPts val="1800"/>
                <a:buFont typeface="Arial"/>
                <a:buNone/>
                <a:tabLst/>
                <a:defRPr/>
              </a:pPr>
              <a:endParaRPr kumimoji="0" sz="1800" b="0" i="0" u="none" strike="noStrike" kern="0" cap="none" spc="0" normalizeH="0" baseline="0" noProof="0">
                <a:ln>
                  <a:noFill/>
                </a:ln>
                <a:solidFill>
                  <a:srgbClr val="FFFFFF"/>
                </a:solidFill>
                <a:effectLst/>
                <a:uLnTx/>
                <a:uFillTx/>
                <a:latin typeface="Calibri"/>
                <a:ea typeface="Calibri"/>
                <a:cs typeface="Calibri"/>
                <a:sym typeface="Calibri"/>
              </a:endParaRPr>
            </a:p>
          </p:txBody>
        </p:sp>
        <p:sp>
          <p:nvSpPr>
            <p:cNvPr id="164" name="Google Shape;164;p9"/>
            <p:cNvSpPr/>
            <p:nvPr/>
          </p:nvSpPr>
          <p:spPr>
            <a:xfrm>
              <a:off x="8319688" y="1760400"/>
              <a:ext cx="1111844" cy="1112400"/>
            </a:xfrm>
            <a:prstGeom prst="ellipse">
              <a:avLst/>
            </a:prstGeom>
            <a:solidFill>
              <a:srgbClr val="F2F2F2"/>
            </a:solidFill>
            <a:ln>
              <a:noFill/>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FFFFFF"/>
                </a:buClr>
                <a:buSzPts val="1800"/>
                <a:buFont typeface="Arial"/>
                <a:buNone/>
                <a:tabLst/>
                <a:defRPr/>
              </a:pPr>
              <a:endParaRPr kumimoji="0" sz="1800" b="0" i="0" u="none" strike="noStrike" kern="0" cap="none" spc="0" normalizeH="0" baseline="0" noProof="0">
                <a:ln>
                  <a:noFill/>
                </a:ln>
                <a:solidFill>
                  <a:srgbClr val="FFFFFF"/>
                </a:solidFill>
                <a:effectLst/>
                <a:uLnTx/>
                <a:uFillTx/>
                <a:latin typeface="Calibri"/>
                <a:ea typeface="Calibri"/>
                <a:cs typeface="Calibri"/>
                <a:sym typeface="Calibri"/>
              </a:endParaRPr>
            </a:p>
          </p:txBody>
        </p:sp>
        <p:sp>
          <p:nvSpPr>
            <p:cNvPr id="165" name="Google Shape;165;p9"/>
            <p:cNvSpPr/>
            <p:nvPr/>
          </p:nvSpPr>
          <p:spPr>
            <a:xfrm>
              <a:off x="6096000" y="3985200"/>
              <a:ext cx="1111844" cy="1112400"/>
            </a:xfrm>
            <a:prstGeom prst="ellipse">
              <a:avLst/>
            </a:prstGeom>
            <a:solidFill>
              <a:srgbClr val="F2F2F2"/>
            </a:solidFill>
            <a:ln>
              <a:noFill/>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FFFFFF"/>
                </a:buClr>
                <a:buSzPts val="1800"/>
                <a:buFont typeface="Arial"/>
                <a:buNone/>
                <a:tabLst/>
                <a:defRPr/>
              </a:pPr>
              <a:endParaRPr kumimoji="0" sz="1800" b="0" i="0" u="none" strike="noStrike" kern="0" cap="none" spc="0" normalizeH="0" baseline="0" noProof="0">
                <a:ln>
                  <a:noFill/>
                </a:ln>
                <a:solidFill>
                  <a:srgbClr val="FFFFFF"/>
                </a:solidFill>
                <a:effectLst/>
                <a:uLnTx/>
                <a:uFillTx/>
                <a:latin typeface="Calibri"/>
                <a:ea typeface="Calibri"/>
                <a:cs typeface="Calibri"/>
                <a:sym typeface="Calibri"/>
              </a:endParaRPr>
            </a:p>
          </p:txBody>
        </p:sp>
        <p:sp>
          <p:nvSpPr>
            <p:cNvPr id="166" name="Google Shape;166;p9"/>
            <p:cNvSpPr/>
            <p:nvPr/>
          </p:nvSpPr>
          <p:spPr>
            <a:xfrm>
              <a:off x="6096000" y="1760400"/>
              <a:ext cx="1111844" cy="1112400"/>
            </a:xfrm>
            <a:prstGeom prst="ellipse">
              <a:avLst/>
            </a:prstGeom>
            <a:solidFill>
              <a:srgbClr val="F2F2F2"/>
            </a:solidFill>
            <a:ln>
              <a:noFill/>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FFFFFF"/>
                </a:buClr>
                <a:buSzPts val="1800"/>
                <a:buFont typeface="Arial"/>
                <a:buNone/>
                <a:tabLst/>
                <a:defRPr/>
              </a:pPr>
              <a:endParaRPr kumimoji="0" sz="1800" b="0" i="0" u="none" strike="noStrike" kern="0" cap="none" spc="0" normalizeH="0" baseline="0" noProof="0">
                <a:ln>
                  <a:noFill/>
                </a:ln>
                <a:solidFill>
                  <a:srgbClr val="FFFFFF"/>
                </a:solidFill>
                <a:effectLst/>
                <a:uLnTx/>
                <a:uFillTx/>
                <a:latin typeface="Calibri"/>
                <a:ea typeface="Calibri"/>
                <a:cs typeface="Calibri"/>
                <a:sym typeface="Calibri"/>
              </a:endParaRPr>
            </a:p>
          </p:txBody>
        </p:sp>
        <p:sp>
          <p:nvSpPr>
            <p:cNvPr id="167" name="Google Shape;167;p9"/>
            <p:cNvSpPr/>
            <p:nvPr/>
          </p:nvSpPr>
          <p:spPr>
            <a:xfrm>
              <a:off x="8319688" y="3985200"/>
              <a:ext cx="1111844" cy="1112400"/>
            </a:xfrm>
            <a:prstGeom prst="ellipse">
              <a:avLst/>
            </a:prstGeom>
            <a:solidFill>
              <a:srgbClr val="F2F2F2"/>
            </a:solidFill>
            <a:ln>
              <a:noFill/>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FFFFFF"/>
                </a:buClr>
                <a:buSzPts val="1800"/>
                <a:buFont typeface="Arial"/>
                <a:buNone/>
                <a:tabLst/>
                <a:defRPr/>
              </a:pPr>
              <a:endParaRPr kumimoji="0" sz="1800" b="0" i="0" u="none" strike="noStrike" kern="0" cap="none" spc="0" normalizeH="0" baseline="0" noProof="0">
                <a:ln>
                  <a:noFill/>
                </a:ln>
                <a:solidFill>
                  <a:srgbClr val="FFFFFF"/>
                </a:solidFill>
                <a:effectLst/>
                <a:uLnTx/>
                <a:uFillTx/>
                <a:latin typeface="Calibri"/>
                <a:ea typeface="Calibri"/>
                <a:cs typeface="Calibri"/>
                <a:sym typeface="Calibri"/>
              </a:endParaRPr>
            </a:p>
          </p:txBody>
        </p:sp>
      </p:grpSp>
      <p:sp>
        <p:nvSpPr>
          <p:cNvPr id="168" name="Google Shape;168;p9"/>
          <p:cNvSpPr/>
          <p:nvPr/>
        </p:nvSpPr>
        <p:spPr>
          <a:xfrm>
            <a:off x="8127769" y="3016307"/>
            <a:ext cx="817795" cy="818204"/>
          </a:xfrm>
          <a:prstGeom prst="ellipse">
            <a:avLst/>
          </a:prstGeom>
          <a:solidFill>
            <a:srgbClr val="FF0000"/>
          </a:solidFill>
          <a:ln>
            <a:noFill/>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FFFFFF"/>
              </a:buClr>
              <a:buSzPts val="1800"/>
              <a:buFont typeface="Arial"/>
              <a:buNone/>
              <a:tabLst/>
              <a:defRPr/>
            </a:pPr>
            <a:endParaRPr kumimoji="0" sz="1800" b="0" i="0" u="none" strike="noStrike" kern="0" cap="none" spc="0" normalizeH="0" baseline="0" noProof="0">
              <a:ln>
                <a:noFill/>
              </a:ln>
              <a:solidFill>
                <a:srgbClr val="FFFFFF"/>
              </a:solidFill>
              <a:effectLst/>
              <a:uLnTx/>
              <a:uFillTx/>
              <a:latin typeface="Calibri"/>
              <a:ea typeface="Calibri"/>
              <a:cs typeface="Calibri"/>
              <a:sym typeface="Calibri"/>
            </a:endParaRPr>
          </a:p>
        </p:txBody>
      </p:sp>
      <p:sp>
        <p:nvSpPr>
          <p:cNvPr id="169" name="Google Shape;169;p9"/>
          <p:cNvSpPr/>
          <p:nvPr/>
        </p:nvSpPr>
        <p:spPr>
          <a:xfrm>
            <a:off x="7309974" y="3834511"/>
            <a:ext cx="817795" cy="818204"/>
          </a:xfrm>
          <a:prstGeom prst="ellipse">
            <a:avLst/>
          </a:prstGeom>
          <a:solidFill>
            <a:srgbClr val="FF0000"/>
          </a:solidFill>
          <a:ln>
            <a:noFill/>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FFFFFF"/>
              </a:buClr>
              <a:buSzPts val="1800"/>
              <a:buFont typeface="Arial"/>
              <a:buNone/>
              <a:tabLst/>
              <a:defRPr/>
            </a:pPr>
            <a:endParaRPr kumimoji="0" sz="1800" b="0" i="0" u="none" strike="noStrike" kern="0" cap="none" spc="0" normalizeH="0" baseline="0" noProof="0">
              <a:ln>
                <a:noFill/>
              </a:ln>
              <a:solidFill>
                <a:srgbClr val="FFFFFF"/>
              </a:solidFill>
              <a:effectLst/>
              <a:uLnTx/>
              <a:uFillTx/>
              <a:latin typeface="Calibri"/>
              <a:ea typeface="Calibri"/>
              <a:cs typeface="Calibri"/>
              <a:sym typeface="Calibri"/>
            </a:endParaRPr>
          </a:p>
        </p:txBody>
      </p:sp>
      <p:sp>
        <p:nvSpPr>
          <p:cNvPr id="170" name="Google Shape;170;p9"/>
          <p:cNvSpPr/>
          <p:nvPr/>
        </p:nvSpPr>
        <p:spPr>
          <a:xfrm>
            <a:off x="6965719" y="1904655"/>
            <a:ext cx="3045097" cy="3045097"/>
          </a:xfrm>
          <a:prstGeom prst="roundRect">
            <a:avLst>
              <a:gd name="adj" fmla="val 16667"/>
            </a:avLst>
          </a:prstGeom>
          <a:noFill/>
          <a:ln w="38100" cap="flat" cmpd="sng">
            <a:solidFill>
              <a:schemeClr val="dk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FFFFFF"/>
              </a:buClr>
              <a:buSzPts val="1800"/>
              <a:buFont typeface="Arial"/>
              <a:buNone/>
              <a:tabLst/>
              <a:defRPr/>
            </a:pPr>
            <a:endParaRPr kumimoji="0" sz="1800" b="0" i="0" u="none" strike="noStrike" kern="0" cap="none" spc="0" normalizeH="0" baseline="0" noProof="0">
              <a:ln>
                <a:noFill/>
              </a:ln>
              <a:solidFill>
                <a:srgbClr val="FFFFFF"/>
              </a:solidFill>
              <a:effectLst/>
              <a:uLnTx/>
              <a:uFillTx/>
              <a:latin typeface="Calibri"/>
              <a:ea typeface="Calibri"/>
              <a:cs typeface="Calibri"/>
              <a:sym typeface="Calibri"/>
            </a:endParaRPr>
          </a:p>
        </p:txBody>
      </p:sp>
      <p:sp>
        <p:nvSpPr>
          <p:cNvPr id="171" name="Google Shape;171;p9"/>
          <p:cNvSpPr/>
          <p:nvPr/>
        </p:nvSpPr>
        <p:spPr>
          <a:xfrm>
            <a:off x="7309974" y="2198102"/>
            <a:ext cx="817795" cy="818204"/>
          </a:xfrm>
          <a:prstGeom prst="ellipse">
            <a:avLst/>
          </a:prstGeom>
          <a:solidFill>
            <a:srgbClr val="FF0000"/>
          </a:solidFill>
          <a:ln>
            <a:noFill/>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FFFFFF"/>
              </a:buClr>
              <a:buSzPts val="1800"/>
              <a:buFont typeface="Arial"/>
              <a:buNone/>
              <a:tabLst/>
              <a:defRPr/>
            </a:pPr>
            <a:endParaRPr kumimoji="0" sz="1800" b="0" i="0" u="none" strike="noStrike" kern="0" cap="none" spc="0" normalizeH="0" baseline="0" noProof="0">
              <a:ln>
                <a:noFill/>
              </a:ln>
              <a:solidFill>
                <a:srgbClr val="FFFFFF"/>
              </a:solidFill>
              <a:effectLst/>
              <a:uLnTx/>
              <a:uFillTx/>
              <a:latin typeface="Calibri"/>
              <a:ea typeface="Calibri"/>
              <a:cs typeface="Calibri"/>
              <a:sym typeface="Calibri"/>
            </a:endParaRPr>
          </a:p>
        </p:txBody>
      </p:sp>
      <p:sp>
        <p:nvSpPr>
          <p:cNvPr id="172" name="Google Shape;172;p9"/>
          <p:cNvSpPr/>
          <p:nvPr/>
        </p:nvSpPr>
        <p:spPr>
          <a:xfrm>
            <a:off x="8909486" y="6508800"/>
            <a:ext cx="3225563" cy="276999"/>
          </a:xfrm>
          <a:prstGeom prst="rect">
            <a:avLst/>
          </a:prstGeom>
          <a:noFill/>
          <a:ln>
            <a:noFill/>
          </a:ln>
        </p:spPr>
        <p:txBody>
          <a:bodyPr spcFirstLastPara="1" wrap="square" lIns="91425" tIns="45700" rIns="91425" bIns="45700" anchor="t" anchorCtr="0">
            <a:spAutoFit/>
          </a:bodyPr>
          <a:lstStyle/>
          <a:p>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r>
              <a:rPr kumimoji="0" lang="en-GB" sz="1200" b="0" i="1" u="none" strike="noStrike" kern="0" cap="none" spc="0" normalizeH="0" baseline="0" noProof="0">
                <a:ln>
                  <a:noFill/>
                </a:ln>
                <a:solidFill>
                  <a:srgbClr val="969798"/>
                </a:solidFill>
                <a:effectLst/>
                <a:uLnTx/>
                <a:uFillTx/>
                <a:latin typeface="Century Gothic"/>
                <a:ea typeface="Century Gothic"/>
                <a:cs typeface="Century Gothic"/>
                <a:sym typeface="Century Gothic"/>
              </a:rPr>
              <a:t>Mastering Number 2021/22 ncetm.org.uk</a:t>
            </a:r>
            <a:endParaRPr kumimoji="0" sz="1200" b="0" i="1" u="none" strike="noStrike" kern="0" cap="none" spc="0" normalizeH="0" baseline="0" noProof="0">
              <a:ln>
                <a:noFill/>
              </a:ln>
              <a:solidFill>
                <a:srgbClr val="969798"/>
              </a:solidFill>
              <a:effectLst/>
              <a:uLnTx/>
              <a:uFillTx/>
              <a:latin typeface="Century Gothic"/>
              <a:ea typeface="Century Gothic"/>
              <a:cs typeface="Century Gothic"/>
              <a:sym typeface="Century Gothic"/>
            </a:endParaRPr>
          </a:p>
        </p:txBody>
      </p:sp>
    </p:spTree>
    <p:extLst>
      <p:ext uri="{BB962C8B-B14F-4D97-AF65-F5344CB8AC3E}">
        <p14:creationId xmlns:p14="http://schemas.microsoft.com/office/powerpoint/2010/main" val="355796090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59"/>
                                        </p:tgtEl>
                                        <p:attrNameLst>
                                          <p:attrName>style.visibility</p:attrName>
                                        </p:attrNameLst>
                                      </p:cBhvr>
                                      <p:to>
                                        <p:strVal val="visible"/>
                                      </p:to>
                                    </p:set>
                                    <p:animEffect transition="in" filter="fade">
                                      <p:cBhvr>
                                        <p:cTn id="7" dur="2000"/>
                                        <p:tgtEl>
                                          <p:spTgt spid="159"/>
                                        </p:tgtEl>
                                      </p:cBhvr>
                                    </p:animEffect>
                                  </p:childTnLst>
                                </p:cTn>
                              </p:par>
                              <p:par>
                                <p:cTn id="8" presetID="10" presetClass="entr" presetSubtype="0" fill="hold" nodeType="withEffect">
                                  <p:stCondLst>
                                    <p:cond delay="0"/>
                                  </p:stCondLst>
                                  <p:childTnLst>
                                    <p:set>
                                      <p:cBhvr>
                                        <p:cTn id="9" dur="1" fill="hold">
                                          <p:stCondLst>
                                            <p:cond delay="0"/>
                                          </p:stCondLst>
                                        </p:cTn>
                                        <p:tgtEl>
                                          <p:spTgt spid="158"/>
                                        </p:tgtEl>
                                        <p:attrNameLst>
                                          <p:attrName>style.visibility</p:attrName>
                                        </p:attrNameLst>
                                      </p:cBhvr>
                                      <p:to>
                                        <p:strVal val="visible"/>
                                      </p:to>
                                    </p:set>
                                    <p:animEffect transition="in" filter="fade">
                                      <p:cBhvr>
                                        <p:cTn id="10" dur="2000"/>
                                        <p:tgtEl>
                                          <p:spTgt spid="158"/>
                                        </p:tgtEl>
                                      </p:cBhvr>
                                    </p:animEffect>
                                  </p:childTnLst>
                                </p:cTn>
                              </p:par>
                              <p:par>
                                <p:cTn id="11" presetID="10" presetClass="entr" presetSubtype="0" fill="hold" nodeType="withEffect">
                                  <p:stCondLst>
                                    <p:cond delay="0"/>
                                  </p:stCondLst>
                                  <p:childTnLst>
                                    <p:set>
                                      <p:cBhvr>
                                        <p:cTn id="12" dur="1" fill="hold">
                                          <p:stCondLst>
                                            <p:cond delay="0"/>
                                          </p:stCondLst>
                                        </p:cTn>
                                        <p:tgtEl>
                                          <p:spTgt spid="161"/>
                                        </p:tgtEl>
                                        <p:attrNameLst>
                                          <p:attrName>style.visibility</p:attrName>
                                        </p:attrNameLst>
                                      </p:cBhvr>
                                      <p:to>
                                        <p:strVal val="visible"/>
                                      </p:to>
                                    </p:set>
                                    <p:animEffect transition="in" filter="fade">
                                      <p:cBhvr>
                                        <p:cTn id="13" dur="2000"/>
                                        <p:tgtEl>
                                          <p:spTgt spid="161"/>
                                        </p:tgtEl>
                                      </p:cBhvr>
                                    </p:animEffect>
                                  </p:childTnLst>
                                </p:cTn>
                              </p:par>
                              <p:par>
                                <p:cTn id="14" presetID="10" presetClass="entr" presetSubtype="0" fill="hold" nodeType="withEffect">
                                  <p:stCondLst>
                                    <p:cond delay="0"/>
                                  </p:stCondLst>
                                  <p:childTnLst>
                                    <p:set>
                                      <p:cBhvr>
                                        <p:cTn id="15" dur="1" fill="hold">
                                          <p:stCondLst>
                                            <p:cond delay="0"/>
                                          </p:stCondLst>
                                        </p:cTn>
                                        <p:tgtEl>
                                          <p:spTgt spid="171"/>
                                        </p:tgtEl>
                                        <p:attrNameLst>
                                          <p:attrName>style.visibility</p:attrName>
                                        </p:attrNameLst>
                                      </p:cBhvr>
                                      <p:to>
                                        <p:strVal val="visible"/>
                                      </p:to>
                                    </p:set>
                                    <p:animEffect transition="in" filter="fade">
                                      <p:cBhvr>
                                        <p:cTn id="16" dur="2000"/>
                                        <p:tgtEl>
                                          <p:spTgt spid="171"/>
                                        </p:tgtEl>
                                      </p:cBhvr>
                                    </p:animEffect>
                                  </p:childTnLst>
                                </p:cTn>
                              </p:par>
                              <p:par>
                                <p:cTn id="17" presetID="10" presetClass="entr" presetSubtype="0" fill="hold" nodeType="withEffect">
                                  <p:stCondLst>
                                    <p:cond delay="0"/>
                                  </p:stCondLst>
                                  <p:childTnLst>
                                    <p:set>
                                      <p:cBhvr>
                                        <p:cTn id="18" dur="1" fill="hold">
                                          <p:stCondLst>
                                            <p:cond delay="0"/>
                                          </p:stCondLst>
                                        </p:cTn>
                                        <p:tgtEl>
                                          <p:spTgt spid="168"/>
                                        </p:tgtEl>
                                        <p:attrNameLst>
                                          <p:attrName>style.visibility</p:attrName>
                                        </p:attrNameLst>
                                      </p:cBhvr>
                                      <p:to>
                                        <p:strVal val="visible"/>
                                      </p:to>
                                    </p:set>
                                    <p:animEffect transition="in" filter="fade">
                                      <p:cBhvr>
                                        <p:cTn id="19" dur="2000"/>
                                        <p:tgtEl>
                                          <p:spTgt spid="168"/>
                                        </p:tgtEl>
                                      </p:cBhvr>
                                    </p:animEffect>
                                  </p:childTnLst>
                                </p:cTn>
                              </p:par>
                              <p:par>
                                <p:cTn id="20" presetID="10" presetClass="entr" presetSubtype="0" fill="hold" nodeType="withEffect">
                                  <p:stCondLst>
                                    <p:cond delay="0"/>
                                  </p:stCondLst>
                                  <p:childTnLst>
                                    <p:set>
                                      <p:cBhvr>
                                        <p:cTn id="21" dur="1" fill="hold">
                                          <p:stCondLst>
                                            <p:cond delay="0"/>
                                          </p:stCondLst>
                                        </p:cTn>
                                        <p:tgtEl>
                                          <p:spTgt spid="169"/>
                                        </p:tgtEl>
                                        <p:attrNameLst>
                                          <p:attrName>style.visibility</p:attrName>
                                        </p:attrNameLst>
                                      </p:cBhvr>
                                      <p:to>
                                        <p:strVal val="visible"/>
                                      </p:to>
                                    </p:set>
                                    <p:animEffect transition="in" filter="fade">
                                      <p:cBhvr>
                                        <p:cTn id="22" dur="2000"/>
                                        <p:tgtEl>
                                          <p:spTgt spid="16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Shape 177"/>
        <p:cNvGrpSpPr/>
        <p:nvPr/>
      </p:nvGrpSpPr>
      <p:grpSpPr>
        <a:xfrm>
          <a:off x="0" y="0"/>
          <a:ext cx="0" cy="0"/>
          <a:chOff x="0" y="0"/>
          <a:chExt cx="0" cy="0"/>
        </a:xfrm>
      </p:grpSpPr>
      <p:sp>
        <p:nvSpPr>
          <p:cNvPr id="178" name="Google Shape;178;p10"/>
          <p:cNvSpPr/>
          <p:nvPr/>
        </p:nvSpPr>
        <p:spPr>
          <a:xfrm>
            <a:off x="8909486" y="6508800"/>
            <a:ext cx="3225563" cy="276999"/>
          </a:xfrm>
          <a:prstGeom prst="rect">
            <a:avLst/>
          </a:prstGeom>
          <a:noFill/>
          <a:ln>
            <a:noFill/>
          </a:ln>
        </p:spPr>
        <p:txBody>
          <a:bodyPr spcFirstLastPara="1" wrap="square" lIns="91425" tIns="45700" rIns="91425" bIns="45700" anchor="t" anchorCtr="0">
            <a:spAutoFit/>
          </a:bodyPr>
          <a:lstStyle/>
          <a:p>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r>
              <a:rPr kumimoji="0" lang="en-GB" sz="1200" b="0" i="1" u="none" strike="noStrike" kern="0" cap="none" spc="0" normalizeH="0" baseline="0" noProof="0">
                <a:ln>
                  <a:noFill/>
                </a:ln>
                <a:solidFill>
                  <a:srgbClr val="969798"/>
                </a:solidFill>
                <a:effectLst/>
                <a:uLnTx/>
                <a:uFillTx/>
                <a:latin typeface="Century Gothic"/>
                <a:ea typeface="Century Gothic"/>
                <a:cs typeface="Century Gothic"/>
                <a:sym typeface="Century Gothic"/>
              </a:rPr>
              <a:t>Mastering Number 2021/22 ncetm.org.uk</a:t>
            </a:r>
            <a:endParaRPr kumimoji="0" sz="1200" b="0" i="1" u="none" strike="noStrike" kern="0" cap="none" spc="0" normalizeH="0" baseline="0" noProof="0">
              <a:ln>
                <a:noFill/>
              </a:ln>
              <a:solidFill>
                <a:srgbClr val="969798"/>
              </a:solidFill>
              <a:effectLst/>
              <a:uLnTx/>
              <a:uFillTx/>
              <a:latin typeface="Century Gothic"/>
              <a:ea typeface="Century Gothic"/>
              <a:cs typeface="Century Gothic"/>
              <a:sym typeface="Century Gothic"/>
            </a:endParaRPr>
          </a:p>
        </p:txBody>
      </p:sp>
    </p:spTree>
    <p:extLst>
      <p:ext uri="{BB962C8B-B14F-4D97-AF65-F5344CB8AC3E}">
        <p14:creationId xmlns:p14="http://schemas.microsoft.com/office/powerpoint/2010/main" val="2094156445"/>
      </p:ext>
    </p:extLst>
  </p:cSld>
  <p:clrMapOvr>
    <a:masterClrMapping/>
  </p:clrMapOvr>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Shape 182"/>
        <p:cNvGrpSpPr/>
        <p:nvPr/>
      </p:nvGrpSpPr>
      <p:grpSpPr>
        <a:xfrm>
          <a:off x="0" y="0"/>
          <a:ext cx="0" cy="0"/>
          <a:chOff x="0" y="0"/>
          <a:chExt cx="0" cy="0"/>
        </a:xfrm>
      </p:grpSpPr>
      <p:grpSp>
        <p:nvGrpSpPr>
          <p:cNvPr id="183" name="Google Shape;183;p11"/>
          <p:cNvGrpSpPr/>
          <p:nvPr/>
        </p:nvGrpSpPr>
        <p:grpSpPr>
          <a:xfrm>
            <a:off x="2285031" y="2199898"/>
            <a:ext cx="2453386" cy="2454613"/>
            <a:chOff x="6096000" y="1760400"/>
            <a:chExt cx="3335532" cy="3337200"/>
          </a:xfrm>
        </p:grpSpPr>
        <p:sp>
          <p:nvSpPr>
            <p:cNvPr id="184" name="Google Shape;184;p11"/>
            <p:cNvSpPr/>
            <p:nvPr/>
          </p:nvSpPr>
          <p:spPr>
            <a:xfrm>
              <a:off x="7207844" y="2872800"/>
              <a:ext cx="1111844" cy="1112400"/>
            </a:xfrm>
            <a:prstGeom prst="ellipse">
              <a:avLst/>
            </a:prstGeom>
            <a:solidFill>
              <a:srgbClr val="F2F2F2"/>
            </a:solidFill>
            <a:ln>
              <a:noFill/>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FFFFFF"/>
                </a:buClr>
                <a:buSzPts val="1800"/>
                <a:buFont typeface="Arial"/>
                <a:buNone/>
                <a:tabLst/>
                <a:defRPr/>
              </a:pPr>
              <a:endParaRPr kumimoji="0" sz="1800" b="0" i="0" u="none" strike="noStrike" kern="0" cap="none" spc="0" normalizeH="0" baseline="0" noProof="0">
                <a:ln>
                  <a:noFill/>
                </a:ln>
                <a:solidFill>
                  <a:srgbClr val="FFFFFF"/>
                </a:solidFill>
                <a:effectLst/>
                <a:uLnTx/>
                <a:uFillTx/>
                <a:latin typeface="Calibri"/>
                <a:ea typeface="Calibri"/>
                <a:cs typeface="Calibri"/>
                <a:sym typeface="Calibri"/>
              </a:endParaRPr>
            </a:p>
          </p:txBody>
        </p:sp>
        <p:sp>
          <p:nvSpPr>
            <p:cNvPr id="185" name="Google Shape;185;p11"/>
            <p:cNvSpPr/>
            <p:nvPr/>
          </p:nvSpPr>
          <p:spPr>
            <a:xfrm>
              <a:off x="8319688" y="1760400"/>
              <a:ext cx="1111844" cy="1112400"/>
            </a:xfrm>
            <a:prstGeom prst="ellipse">
              <a:avLst/>
            </a:prstGeom>
            <a:solidFill>
              <a:srgbClr val="F2F2F2"/>
            </a:solidFill>
            <a:ln>
              <a:noFill/>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FFFFFF"/>
                </a:buClr>
                <a:buSzPts val="1800"/>
                <a:buFont typeface="Arial"/>
                <a:buNone/>
                <a:tabLst/>
                <a:defRPr/>
              </a:pPr>
              <a:endParaRPr kumimoji="0" sz="1800" b="0" i="0" u="none" strike="noStrike" kern="0" cap="none" spc="0" normalizeH="0" baseline="0" noProof="0">
                <a:ln>
                  <a:noFill/>
                </a:ln>
                <a:solidFill>
                  <a:srgbClr val="FFFFFF"/>
                </a:solidFill>
                <a:effectLst/>
                <a:uLnTx/>
                <a:uFillTx/>
                <a:latin typeface="Calibri"/>
                <a:ea typeface="Calibri"/>
                <a:cs typeface="Calibri"/>
                <a:sym typeface="Calibri"/>
              </a:endParaRPr>
            </a:p>
          </p:txBody>
        </p:sp>
        <p:sp>
          <p:nvSpPr>
            <p:cNvPr id="186" name="Google Shape;186;p11"/>
            <p:cNvSpPr/>
            <p:nvPr/>
          </p:nvSpPr>
          <p:spPr>
            <a:xfrm>
              <a:off x="6096000" y="3985200"/>
              <a:ext cx="1111844" cy="1112400"/>
            </a:xfrm>
            <a:prstGeom prst="ellipse">
              <a:avLst/>
            </a:prstGeom>
            <a:solidFill>
              <a:srgbClr val="F2F2F2"/>
            </a:solidFill>
            <a:ln>
              <a:noFill/>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FFFFFF"/>
                </a:buClr>
                <a:buSzPts val="1800"/>
                <a:buFont typeface="Arial"/>
                <a:buNone/>
                <a:tabLst/>
                <a:defRPr/>
              </a:pPr>
              <a:endParaRPr kumimoji="0" sz="1800" b="0" i="0" u="none" strike="noStrike" kern="0" cap="none" spc="0" normalizeH="0" baseline="0" noProof="0">
                <a:ln>
                  <a:noFill/>
                </a:ln>
                <a:solidFill>
                  <a:srgbClr val="FFFFFF"/>
                </a:solidFill>
                <a:effectLst/>
                <a:uLnTx/>
                <a:uFillTx/>
                <a:latin typeface="Calibri"/>
                <a:ea typeface="Calibri"/>
                <a:cs typeface="Calibri"/>
                <a:sym typeface="Calibri"/>
              </a:endParaRPr>
            </a:p>
          </p:txBody>
        </p:sp>
        <p:sp>
          <p:nvSpPr>
            <p:cNvPr id="187" name="Google Shape;187;p11"/>
            <p:cNvSpPr/>
            <p:nvPr/>
          </p:nvSpPr>
          <p:spPr>
            <a:xfrm>
              <a:off x="6096000" y="1760400"/>
              <a:ext cx="1111844" cy="1112400"/>
            </a:xfrm>
            <a:prstGeom prst="ellipse">
              <a:avLst/>
            </a:prstGeom>
            <a:solidFill>
              <a:srgbClr val="F2F2F2"/>
            </a:solidFill>
            <a:ln>
              <a:noFill/>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FFFFFF"/>
                </a:buClr>
                <a:buSzPts val="1800"/>
                <a:buFont typeface="Arial"/>
                <a:buNone/>
                <a:tabLst/>
                <a:defRPr/>
              </a:pPr>
              <a:endParaRPr kumimoji="0" sz="1800" b="0" i="0" u="none" strike="noStrike" kern="0" cap="none" spc="0" normalizeH="0" baseline="0" noProof="0">
                <a:ln>
                  <a:noFill/>
                </a:ln>
                <a:solidFill>
                  <a:srgbClr val="FFFFFF"/>
                </a:solidFill>
                <a:effectLst/>
                <a:uLnTx/>
                <a:uFillTx/>
                <a:latin typeface="Calibri"/>
                <a:ea typeface="Calibri"/>
                <a:cs typeface="Calibri"/>
                <a:sym typeface="Calibri"/>
              </a:endParaRPr>
            </a:p>
          </p:txBody>
        </p:sp>
        <p:sp>
          <p:nvSpPr>
            <p:cNvPr id="188" name="Google Shape;188;p11"/>
            <p:cNvSpPr/>
            <p:nvPr/>
          </p:nvSpPr>
          <p:spPr>
            <a:xfrm>
              <a:off x="8319688" y="3985200"/>
              <a:ext cx="1111844" cy="1112400"/>
            </a:xfrm>
            <a:prstGeom prst="ellipse">
              <a:avLst/>
            </a:prstGeom>
            <a:solidFill>
              <a:srgbClr val="F2F2F2"/>
            </a:solidFill>
            <a:ln>
              <a:noFill/>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FFFFFF"/>
                </a:buClr>
                <a:buSzPts val="1800"/>
                <a:buFont typeface="Arial"/>
                <a:buNone/>
                <a:tabLst/>
                <a:defRPr/>
              </a:pPr>
              <a:endParaRPr kumimoji="0" sz="1800" b="0" i="0" u="none" strike="noStrike" kern="0" cap="none" spc="0" normalizeH="0" baseline="0" noProof="0">
                <a:ln>
                  <a:noFill/>
                </a:ln>
                <a:solidFill>
                  <a:srgbClr val="FFFFFF"/>
                </a:solidFill>
                <a:effectLst/>
                <a:uLnTx/>
                <a:uFillTx/>
                <a:latin typeface="Calibri"/>
                <a:ea typeface="Calibri"/>
                <a:cs typeface="Calibri"/>
                <a:sym typeface="Calibri"/>
              </a:endParaRPr>
            </a:p>
          </p:txBody>
        </p:sp>
      </p:grpSp>
      <p:sp>
        <p:nvSpPr>
          <p:cNvPr id="189" name="Google Shape;189;p11"/>
          <p:cNvSpPr/>
          <p:nvPr/>
        </p:nvSpPr>
        <p:spPr>
          <a:xfrm>
            <a:off x="3102826" y="3018103"/>
            <a:ext cx="817795" cy="818204"/>
          </a:xfrm>
          <a:prstGeom prst="ellipse">
            <a:avLst/>
          </a:prstGeom>
          <a:solidFill>
            <a:srgbClr val="FF0000"/>
          </a:solidFill>
          <a:ln>
            <a:noFill/>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FFFFFF"/>
              </a:buClr>
              <a:buSzPts val="1800"/>
              <a:buFont typeface="Arial"/>
              <a:buNone/>
              <a:tabLst/>
              <a:defRPr/>
            </a:pPr>
            <a:endParaRPr kumimoji="0" sz="1800" b="0" i="0" u="none" strike="noStrike" kern="0" cap="none" spc="0" normalizeH="0" baseline="0" noProof="0">
              <a:ln>
                <a:noFill/>
              </a:ln>
              <a:solidFill>
                <a:srgbClr val="FFFFFF"/>
              </a:solidFill>
              <a:effectLst/>
              <a:uLnTx/>
              <a:uFillTx/>
              <a:latin typeface="Calibri"/>
              <a:ea typeface="Calibri"/>
              <a:cs typeface="Calibri"/>
              <a:sym typeface="Calibri"/>
            </a:endParaRPr>
          </a:p>
        </p:txBody>
      </p:sp>
      <p:sp>
        <p:nvSpPr>
          <p:cNvPr id="190" name="Google Shape;190;p11"/>
          <p:cNvSpPr/>
          <p:nvPr/>
        </p:nvSpPr>
        <p:spPr>
          <a:xfrm>
            <a:off x="3920622" y="2199898"/>
            <a:ext cx="817795" cy="818204"/>
          </a:xfrm>
          <a:prstGeom prst="ellipse">
            <a:avLst/>
          </a:prstGeom>
          <a:solidFill>
            <a:srgbClr val="FF0000"/>
          </a:solidFill>
          <a:ln>
            <a:noFill/>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FFFFFF"/>
              </a:buClr>
              <a:buSzPts val="1800"/>
              <a:buFont typeface="Arial"/>
              <a:buNone/>
              <a:tabLst/>
              <a:defRPr/>
            </a:pPr>
            <a:endParaRPr kumimoji="0" sz="1800" b="0" i="0" u="none" strike="noStrike" kern="0" cap="none" spc="0" normalizeH="0" baseline="0" noProof="0">
              <a:ln>
                <a:noFill/>
              </a:ln>
              <a:solidFill>
                <a:srgbClr val="FFFFFF"/>
              </a:solidFill>
              <a:effectLst/>
              <a:uLnTx/>
              <a:uFillTx/>
              <a:latin typeface="Calibri"/>
              <a:ea typeface="Calibri"/>
              <a:cs typeface="Calibri"/>
              <a:sym typeface="Calibri"/>
            </a:endParaRPr>
          </a:p>
        </p:txBody>
      </p:sp>
      <p:sp>
        <p:nvSpPr>
          <p:cNvPr id="191" name="Google Shape;191;p11"/>
          <p:cNvSpPr/>
          <p:nvPr/>
        </p:nvSpPr>
        <p:spPr>
          <a:xfrm>
            <a:off x="2285031" y="3836307"/>
            <a:ext cx="817795" cy="818204"/>
          </a:xfrm>
          <a:prstGeom prst="ellipse">
            <a:avLst/>
          </a:prstGeom>
          <a:solidFill>
            <a:srgbClr val="FF0000"/>
          </a:solidFill>
          <a:ln>
            <a:noFill/>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FFFFFF"/>
              </a:buClr>
              <a:buSzPts val="1800"/>
              <a:buFont typeface="Arial"/>
              <a:buNone/>
              <a:tabLst/>
              <a:defRPr/>
            </a:pPr>
            <a:endParaRPr kumimoji="0" sz="1800" b="0" i="0" u="none" strike="noStrike" kern="0" cap="none" spc="0" normalizeH="0" baseline="0" noProof="0">
              <a:ln>
                <a:noFill/>
              </a:ln>
              <a:solidFill>
                <a:srgbClr val="FFFFFF"/>
              </a:solidFill>
              <a:effectLst/>
              <a:uLnTx/>
              <a:uFillTx/>
              <a:latin typeface="Calibri"/>
              <a:ea typeface="Calibri"/>
              <a:cs typeface="Calibri"/>
              <a:sym typeface="Calibri"/>
            </a:endParaRPr>
          </a:p>
        </p:txBody>
      </p:sp>
      <p:sp>
        <p:nvSpPr>
          <p:cNvPr id="192" name="Google Shape;192;p11"/>
          <p:cNvSpPr/>
          <p:nvPr/>
        </p:nvSpPr>
        <p:spPr>
          <a:xfrm>
            <a:off x="1940776" y="1906451"/>
            <a:ext cx="3045097" cy="3045097"/>
          </a:xfrm>
          <a:prstGeom prst="roundRect">
            <a:avLst>
              <a:gd name="adj" fmla="val 16667"/>
            </a:avLst>
          </a:prstGeom>
          <a:noFill/>
          <a:ln w="38100" cap="flat" cmpd="sng">
            <a:solidFill>
              <a:schemeClr val="dk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FFFFFF"/>
              </a:buClr>
              <a:buSzPts val="1800"/>
              <a:buFont typeface="Arial"/>
              <a:buNone/>
              <a:tabLst/>
              <a:defRPr/>
            </a:pPr>
            <a:endParaRPr kumimoji="0" sz="1800" b="0" i="0" u="none" strike="noStrike" kern="0" cap="none" spc="0" normalizeH="0" baseline="0" noProof="0">
              <a:ln>
                <a:noFill/>
              </a:ln>
              <a:solidFill>
                <a:srgbClr val="FFFFFF"/>
              </a:solidFill>
              <a:effectLst/>
              <a:uLnTx/>
              <a:uFillTx/>
              <a:latin typeface="Calibri"/>
              <a:ea typeface="Calibri"/>
              <a:cs typeface="Calibri"/>
              <a:sym typeface="Calibri"/>
            </a:endParaRPr>
          </a:p>
        </p:txBody>
      </p:sp>
      <p:sp>
        <p:nvSpPr>
          <p:cNvPr id="193" name="Google Shape;193;p11"/>
          <p:cNvSpPr/>
          <p:nvPr/>
        </p:nvSpPr>
        <p:spPr>
          <a:xfrm>
            <a:off x="3920622" y="3836307"/>
            <a:ext cx="817795" cy="818204"/>
          </a:xfrm>
          <a:prstGeom prst="ellipse">
            <a:avLst/>
          </a:prstGeom>
          <a:solidFill>
            <a:srgbClr val="FF0000"/>
          </a:solidFill>
          <a:ln>
            <a:noFill/>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FFFFFF"/>
              </a:buClr>
              <a:buSzPts val="1800"/>
              <a:buFont typeface="Arial"/>
              <a:buNone/>
              <a:tabLst/>
              <a:defRPr/>
            </a:pPr>
            <a:endParaRPr kumimoji="0" sz="1800" b="0" i="0" u="none" strike="noStrike" kern="0" cap="none" spc="0" normalizeH="0" baseline="0" noProof="0">
              <a:ln>
                <a:noFill/>
              </a:ln>
              <a:solidFill>
                <a:srgbClr val="FFFFFF"/>
              </a:solidFill>
              <a:effectLst/>
              <a:uLnTx/>
              <a:uFillTx/>
              <a:latin typeface="Calibri"/>
              <a:ea typeface="Calibri"/>
              <a:cs typeface="Calibri"/>
              <a:sym typeface="Calibri"/>
            </a:endParaRPr>
          </a:p>
        </p:txBody>
      </p:sp>
      <p:grpSp>
        <p:nvGrpSpPr>
          <p:cNvPr id="194" name="Google Shape;194;p11"/>
          <p:cNvGrpSpPr/>
          <p:nvPr/>
        </p:nvGrpSpPr>
        <p:grpSpPr>
          <a:xfrm>
            <a:off x="7309974" y="2198102"/>
            <a:ext cx="2453386" cy="2454613"/>
            <a:chOff x="6096000" y="1760400"/>
            <a:chExt cx="3335532" cy="3337200"/>
          </a:xfrm>
        </p:grpSpPr>
        <p:sp>
          <p:nvSpPr>
            <p:cNvPr id="195" name="Google Shape;195;p11"/>
            <p:cNvSpPr/>
            <p:nvPr/>
          </p:nvSpPr>
          <p:spPr>
            <a:xfrm>
              <a:off x="7207844" y="2872800"/>
              <a:ext cx="1111844" cy="1112400"/>
            </a:xfrm>
            <a:prstGeom prst="ellipse">
              <a:avLst/>
            </a:prstGeom>
            <a:solidFill>
              <a:srgbClr val="F2F2F2"/>
            </a:solidFill>
            <a:ln>
              <a:noFill/>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FFFFFF"/>
                </a:buClr>
                <a:buSzPts val="1800"/>
                <a:buFont typeface="Arial"/>
                <a:buNone/>
                <a:tabLst/>
                <a:defRPr/>
              </a:pPr>
              <a:endParaRPr kumimoji="0" sz="1800" b="0" i="0" u="none" strike="noStrike" kern="0" cap="none" spc="0" normalizeH="0" baseline="0" noProof="0">
                <a:ln>
                  <a:noFill/>
                </a:ln>
                <a:solidFill>
                  <a:srgbClr val="FFFFFF"/>
                </a:solidFill>
                <a:effectLst/>
                <a:uLnTx/>
                <a:uFillTx/>
                <a:latin typeface="Calibri"/>
                <a:ea typeface="Calibri"/>
                <a:cs typeface="Calibri"/>
                <a:sym typeface="Calibri"/>
              </a:endParaRPr>
            </a:p>
          </p:txBody>
        </p:sp>
        <p:sp>
          <p:nvSpPr>
            <p:cNvPr id="196" name="Google Shape;196;p11"/>
            <p:cNvSpPr/>
            <p:nvPr/>
          </p:nvSpPr>
          <p:spPr>
            <a:xfrm>
              <a:off x="8319688" y="1760400"/>
              <a:ext cx="1111844" cy="1112400"/>
            </a:xfrm>
            <a:prstGeom prst="ellipse">
              <a:avLst/>
            </a:prstGeom>
            <a:solidFill>
              <a:srgbClr val="F2F2F2"/>
            </a:solidFill>
            <a:ln>
              <a:noFill/>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FFFFFF"/>
                </a:buClr>
                <a:buSzPts val="1800"/>
                <a:buFont typeface="Arial"/>
                <a:buNone/>
                <a:tabLst/>
                <a:defRPr/>
              </a:pPr>
              <a:endParaRPr kumimoji="0" sz="1800" b="0" i="0" u="none" strike="noStrike" kern="0" cap="none" spc="0" normalizeH="0" baseline="0" noProof="0">
                <a:ln>
                  <a:noFill/>
                </a:ln>
                <a:solidFill>
                  <a:srgbClr val="FFFFFF"/>
                </a:solidFill>
                <a:effectLst/>
                <a:uLnTx/>
                <a:uFillTx/>
                <a:latin typeface="Calibri"/>
                <a:ea typeface="Calibri"/>
                <a:cs typeface="Calibri"/>
                <a:sym typeface="Calibri"/>
              </a:endParaRPr>
            </a:p>
          </p:txBody>
        </p:sp>
        <p:sp>
          <p:nvSpPr>
            <p:cNvPr id="197" name="Google Shape;197;p11"/>
            <p:cNvSpPr/>
            <p:nvPr/>
          </p:nvSpPr>
          <p:spPr>
            <a:xfrm>
              <a:off x="6096000" y="3985200"/>
              <a:ext cx="1111844" cy="1112400"/>
            </a:xfrm>
            <a:prstGeom prst="ellipse">
              <a:avLst/>
            </a:prstGeom>
            <a:solidFill>
              <a:srgbClr val="F2F2F2"/>
            </a:solidFill>
            <a:ln>
              <a:noFill/>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FFFFFF"/>
                </a:buClr>
                <a:buSzPts val="1800"/>
                <a:buFont typeface="Arial"/>
                <a:buNone/>
                <a:tabLst/>
                <a:defRPr/>
              </a:pPr>
              <a:endParaRPr kumimoji="0" sz="1800" b="0" i="0" u="none" strike="noStrike" kern="0" cap="none" spc="0" normalizeH="0" baseline="0" noProof="0">
                <a:ln>
                  <a:noFill/>
                </a:ln>
                <a:solidFill>
                  <a:srgbClr val="FFFFFF"/>
                </a:solidFill>
                <a:effectLst/>
                <a:uLnTx/>
                <a:uFillTx/>
                <a:latin typeface="Calibri"/>
                <a:ea typeface="Calibri"/>
                <a:cs typeface="Calibri"/>
                <a:sym typeface="Calibri"/>
              </a:endParaRPr>
            </a:p>
          </p:txBody>
        </p:sp>
        <p:sp>
          <p:nvSpPr>
            <p:cNvPr id="198" name="Google Shape;198;p11"/>
            <p:cNvSpPr/>
            <p:nvPr/>
          </p:nvSpPr>
          <p:spPr>
            <a:xfrm>
              <a:off x="6096000" y="1760400"/>
              <a:ext cx="1111844" cy="1112400"/>
            </a:xfrm>
            <a:prstGeom prst="ellipse">
              <a:avLst/>
            </a:prstGeom>
            <a:solidFill>
              <a:srgbClr val="F2F2F2"/>
            </a:solidFill>
            <a:ln>
              <a:noFill/>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FFFFFF"/>
                </a:buClr>
                <a:buSzPts val="1800"/>
                <a:buFont typeface="Arial"/>
                <a:buNone/>
                <a:tabLst/>
                <a:defRPr/>
              </a:pPr>
              <a:endParaRPr kumimoji="0" sz="1800" b="0" i="0" u="none" strike="noStrike" kern="0" cap="none" spc="0" normalizeH="0" baseline="0" noProof="0">
                <a:ln>
                  <a:noFill/>
                </a:ln>
                <a:solidFill>
                  <a:srgbClr val="FFFFFF"/>
                </a:solidFill>
                <a:effectLst/>
                <a:uLnTx/>
                <a:uFillTx/>
                <a:latin typeface="Calibri"/>
                <a:ea typeface="Calibri"/>
                <a:cs typeface="Calibri"/>
                <a:sym typeface="Calibri"/>
              </a:endParaRPr>
            </a:p>
          </p:txBody>
        </p:sp>
        <p:sp>
          <p:nvSpPr>
            <p:cNvPr id="199" name="Google Shape;199;p11"/>
            <p:cNvSpPr/>
            <p:nvPr/>
          </p:nvSpPr>
          <p:spPr>
            <a:xfrm>
              <a:off x="8319688" y="3985200"/>
              <a:ext cx="1111844" cy="1112400"/>
            </a:xfrm>
            <a:prstGeom prst="ellipse">
              <a:avLst/>
            </a:prstGeom>
            <a:solidFill>
              <a:srgbClr val="F2F2F2"/>
            </a:solidFill>
            <a:ln>
              <a:noFill/>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FFFFFF"/>
                </a:buClr>
                <a:buSzPts val="1800"/>
                <a:buFont typeface="Arial"/>
                <a:buNone/>
                <a:tabLst/>
                <a:defRPr/>
              </a:pPr>
              <a:endParaRPr kumimoji="0" sz="1800" b="0" i="0" u="none" strike="noStrike" kern="0" cap="none" spc="0" normalizeH="0" baseline="0" noProof="0">
                <a:ln>
                  <a:noFill/>
                </a:ln>
                <a:solidFill>
                  <a:srgbClr val="FFFFFF"/>
                </a:solidFill>
                <a:effectLst/>
                <a:uLnTx/>
                <a:uFillTx/>
                <a:latin typeface="Calibri"/>
                <a:ea typeface="Calibri"/>
                <a:cs typeface="Calibri"/>
                <a:sym typeface="Calibri"/>
              </a:endParaRPr>
            </a:p>
          </p:txBody>
        </p:sp>
      </p:grpSp>
      <p:sp>
        <p:nvSpPr>
          <p:cNvPr id="200" name="Google Shape;200;p11"/>
          <p:cNvSpPr/>
          <p:nvPr/>
        </p:nvSpPr>
        <p:spPr>
          <a:xfrm>
            <a:off x="8127769" y="3016307"/>
            <a:ext cx="817795" cy="818204"/>
          </a:xfrm>
          <a:prstGeom prst="ellipse">
            <a:avLst/>
          </a:prstGeom>
          <a:solidFill>
            <a:srgbClr val="FF0000"/>
          </a:solidFill>
          <a:ln>
            <a:noFill/>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FFFFFF"/>
              </a:buClr>
              <a:buSzPts val="1800"/>
              <a:buFont typeface="Arial"/>
              <a:buNone/>
              <a:tabLst/>
              <a:defRPr/>
            </a:pPr>
            <a:endParaRPr kumimoji="0" sz="1800" b="0" i="0" u="none" strike="noStrike" kern="0" cap="none" spc="0" normalizeH="0" baseline="0" noProof="0">
              <a:ln>
                <a:noFill/>
              </a:ln>
              <a:solidFill>
                <a:srgbClr val="FFFFFF"/>
              </a:solidFill>
              <a:effectLst/>
              <a:uLnTx/>
              <a:uFillTx/>
              <a:latin typeface="Calibri"/>
              <a:ea typeface="Calibri"/>
              <a:cs typeface="Calibri"/>
              <a:sym typeface="Calibri"/>
            </a:endParaRPr>
          </a:p>
        </p:txBody>
      </p:sp>
      <p:sp>
        <p:nvSpPr>
          <p:cNvPr id="201" name="Google Shape;201;p11"/>
          <p:cNvSpPr/>
          <p:nvPr/>
        </p:nvSpPr>
        <p:spPr>
          <a:xfrm>
            <a:off x="7309974" y="3834511"/>
            <a:ext cx="817795" cy="818204"/>
          </a:xfrm>
          <a:prstGeom prst="ellipse">
            <a:avLst/>
          </a:prstGeom>
          <a:solidFill>
            <a:srgbClr val="FF0000"/>
          </a:solidFill>
          <a:ln>
            <a:noFill/>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FFFFFF"/>
              </a:buClr>
              <a:buSzPts val="1800"/>
              <a:buFont typeface="Arial"/>
              <a:buNone/>
              <a:tabLst/>
              <a:defRPr/>
            </a:pPr>
            <a:endParaRPr kumimoji="0" sz="1800" b="0" i="0" u="none" strike="noStrike" kern="0" cap="none" spc="0" normalizeH="0" baseline="0" noProof="0">
              <a:ln>
                <a:noFill/>
              </a:ln>
              <a:solidFill>
                <a:srgbClr val="FFFFFF"/>
              </a:solidFill>
              <a:effectLst/>
              <a:uLnTx/>
              <a:uFillTx/>
              <a:latin typeface="Calibri"/>
              <a:ea typeface="Calibri"/>
              <a:cs typeface="Calibri"/>
              <a:sym typeface="Calibri"/>
            </a:endParaRPr>
          </a:p>
        </p:txBody>
      </p:sp>
      <p:sp>
        <p:nvSpPr>
          <p:cNvPr id="202" name="Google Shape;202;p11"/>
          <p:cNvSpPr/>
          <p:nvPr/>
        </p:nvSpPr>
        <p:spPr>
          <a:xfrm>
            <a:off x="6965719" y="1904655"/>
            <a:ext cx="3045097" cy="3045097"/>
          </a:xfrm>
          <a:prstGeom prst="roundRect">
            <a:avLst>
              <a:gd name="adj" fmla="val 16667"/>
            </a:avLst>
          </a:prstGeom>
          <a:noFill/>
          <a:ln w="38100" cap="flat" cmpd="sng">
            <a:solidFill>
              <a:schemeClr val="dk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FFFFFF"/>
              </a:buClr>
              <a:buSzPts val="1800"/>
              <a:buFont typeface="Arial"/>
              <a:buNone/>
              <a:tabLst/>
              <a:defRPr/>
            </a:pPr>
            <a:endParaRPr kumimoji="0" sz="1800" b="0" i="0" u="none" strike="noStrike" kern="0" cap="none" spc="0" normalizeH="0" baseline="0" noProof="0">
              <a:ln>
                <a:noFill/>
              </a:ln>
              <a:solidFill>
                <a:srgbClr val="FFFFFF"/>
              </a:solidFill>
              <a:effectLst/>
              <a:uLnTx/>
              <a:uFillTx/>
              <a:latin typeface="Calibri"/>
              <a:ea typeface="Calibri"/>
              <a:cs typeface="Calibri"/>
              <a:sym typeface="Calibri"/>
            </a:endParaRPr>
          </a:p>
        </p:txBody>
      </p:sp>
      <p:sp>
        <p:nvSpPr>
          <p:cNvPr id="203" name="Google Shape;203;p11"/>
          <p:cNvSpPr/>
          <p:nvPr/>
        </p:nvSpPr>
        <p:spPr>
          <a:xfrm>
            <a:off x="7309974" y="2198102"/>
            <a:ext cx="817795" cy="818204"/>
          </a:xfrm>
          <a:prstGeom prst="ellipse">
            <a:avLst/>
          </a:prstGeom>
          <a:solidFill>
            <a:srgbClr val="FF0000"/>
          </a:solidFill>
          <a:ln>
            <a:noFill/>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FFFFFF"/>
              </a:buClr>
              <a:buSzPts val="1800"/>
              <a:buFont typeface="Arial"/>
              <a:buNone/>
              <a:tabLst/>
              <a:defRPr/>
            </a:pPr>
            <a:endParaRPr kumimoji="0" sz="1800" b="0" i="0" u="none" strike="noStrike" kern="0" cap="none" spc="0" normalizeH="0" baseline="0" noProof="0">
              <a:ln>
                <a:noFill/>
              </a:ln>
              <a:solidFill>
                <a:srgbClr val="FFFFFF"/>
              </a:solidFill>
              <a:effectLst/>
              <a:uLnTx/>
              <a:uFillTx/>
              <a:latin typeface="Calibri"/>
              <a:ea typeface="Calibri"/>
              <a:cs typeface="Calibri"/>
              <a:sym typeface="Calibri"/>
            </a:endParaRPr>
          </a:p>
        </p:txBody>
      </p:sp>
      <p:sp>
        <p:nvSpPr>
          <p:cNvPr id="204" name="Google Shape;204;p11"/>
          <p:cNvSpPr/>
          <p:nvPr/>
        </p:nvSpPr>
        <p:spPr>
          <a:xfrm>
            <a:off x="8945565" y="3834511"/>
            <a:ext cx="817795" cy="818204"/>
          </a:xfrm>
          <a:prstGeom prst="ellipse">
            <a:avLst/>
          </a:prstGeom>
          <a:solidFill>
            <a:srgbClr val="FF0000"/>
          </a:solidFill>
          <a:ln>
            <a:noFill/>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FFFFFF"/>
              </a:buClr>
              <a:buSzPts val="1800"/>
              <a:buFont typeface="Arial"/>
              <a:buNone/>
              <a:tabLst/>
              <a:defRPr/>
            </a:pPr>
            <a:endParaRPr kumimoji="0" sz="1800" b="0" i="0" u="none" strike="noStrike" kern="0" cap="none" spc="0" normalizeH="0" baseline="0" noProof="0">
              <a:ln>
                <a:noFill/>
              </a:ln>
              <a:solidFill>
                <a:srgbClr val="FFFFFF"/>
              </a:solidFill>
              <a:effectLst/>
              <a:uLnTx/>
              <a:uFillTx/>
              <a:latin typeface="Calibri"/>
              <a:ea typeface="Calibri"/>
              <a:cs typeface="Calibri"/>
              <a:sym typeface="Calibri"/>
            </a:endParaRPr>
          </a:p>
        </p:txBody>
      </p:sp>
      <p:sp>
        <p:nvSpPr>
          <p:cNvPr id="205" name="Google Shape;205;p11"/>
          <p:cNvSpPr/>
          <p:nvPr/>
        </p:nvSpPr>
        <p:spPr>
          <a:xfrm>
            <a:off x="8909486" y="6508800"/>
            <a:ext cx="3225563" cy="276999"/>
          </a:xfrm>
          <a:prstGeom prst="rect">
            <a:avLst/>
          </a:prstGeom>
          <a:noFill/>
          <a:ln>
            <a:noFill/>
          </a:ln>
        </p:spPr>
        <p:txBody>
          <a:bodyPr spcFirstLastPara="1" wrap="square" lIns="91425" tIns="45700" rIns="91425" bIns="45700" anchor="t" anchorCtr="0">
            <a:spAutoFit/>
          </a:bodyPr>
          <a:lstStyle/>
          <a:p>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r>
              <a:rPr kumimoji="0" lang="en-GB" sz="1200" b="0" i="1" u="none" strike="noStrike" kern="0" cap="none" spc="0" normalizeH="0" baseline="0" noProof="0">
                <a:ln>
                  <a:noFill/>
                </a:ln>
                <a:solidFill>
                  <a:srgbClr val="969798"/>
                </a:solidFill>
                <a:effectLst/>
                <a:uLnTx/>
                <a:uFillTx/>
                <a:latin typeface="Century Gothic"/>
                <a:ea typeface="Century Gothic"/>
                <a:cs typeface="Century Gothic"/>
                <a:sym typeface="Century Gothic"/>
              </a:rPr>
              <a:t>Mastering Number 2021/22 ncetm.org.uk</a:t>
            </a:r>
            <a:endParaRPr kumimoji="0" sz="1200" b="0" i="1" u="none" strike="noStrike" kern="0" cap="none" spc="0" normalizeH="0" baseline="0" noProof="0">
              <a:ln>
                <a:noFill/>
              </a:ln>
              <a:solidFill>
                <a:srgbClr val="969798"/>
              </a:solidFill>
              <a:effectLst/>
              <a:uLnTx/>
              <a:uFillTx/>
              <a:latin typeface="Century Gothic"/>
              <a:ea typeface="Century Gothic"/>
              <a:cs typeface="Century Gothic"/>
              <a:sym typeface="Century Gothic"/>
            </a:endParaRPr>
          </a:p>
        </p:txBody>
      </p:sp>
    </p:spTree>
    <p:extLst>
      <p:ext uri="{BB962C8B-B14F-4D97-AF65-F5344CB8AC3E}">
        <p14:creationId xmlns:p14="http://schemas.microsoft.com/office/powerpoint/2010/main" val="8490320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90"/>
                                        </p:tgtEl>
                                        <p:attrNameLst>
                                          <p:attrName>style.visibility</p:attrName>
                                        </p:attrNameLst>
                                      </p:cBhvr>
                                      <p:to>
                                        <p:strVal val="visible"/>
                                      </p:to>
                                    </p:set>
                                    <p:animEffect transition="in" filter="fade">
                                      <p:cBhvr>
                                        <p:cTn id="7" dur="2000"/>
                                        <p:tgtEl>
                                          <p:spTgt spid="190"/>
                                        </p:tgtEl>
                                      </p:cBhvr>
                                    </p:animEffect>
                                  </p:childTnLst>
                                </p:cTn>
                              </p:par>
                              <p:par>
                                <p:cTn id="8" presetID="10" presetClass="entr" presetSubtype="0" fill="hold" nodeType="withEffect">
                                  <p:stCondLst>
                                    <p:cond delay="0"/>
                                  </p:stCondLst>
                                  <p:childTnLst>
                                    <p:set>
                                      <p:cBhvr>
                                        <p:cTn id="9" dur="1" fill="hold">
                                          <p:stCondLst>
                                            <p:cond delay="0"/>
                                          </p:stCondLst>
                                        </p:cTn>
                                        <p:tgtEl>
                                          <p:spTgt spid="189"/>
                                        </p:tgtEl>
                                        <p:attrNameLst>
                                          <p:attrName>style.visibility</p:attrName>
                                        </p:attrNameLst>
                                      </p:cBhvr>
                                      <p:to>
                                        <p:strVal val="visible"/>
                                      </p:to>
                                    </p:set>
                                    <p:animEffect transition="in" filter="fade">
                                      <p:cBhvr>
                                        <p:cTn id="10" dur="2000"/>
                                        <p:tgtEl>
                                          <p:spTgt spid="189"/>
                                        </p:tgtEl>
                                      </p:cBhvr>
                                    </p:animEffect>
                                  </p:childTnLst>
                                </p:cTn>
                              </p:par>
                              <p:par>
                                <p:cTn id="11" presetID="10" presetClass="entr" presetSubtype="0" fill="hold" nodeType="withEffect">
                                  <p:stCondLst>
                                    <p:cond delay="0"/>
                                  </p:stCondLst>
                                  <p:childTnLst>
                                    <p:set>
                                      <p:cBhvr>
                                        <p:cTn id="12" dur="1" fill="hold">
                                          <p:stCondLst>
                                            <p:cond delay="0"/>
                                          </p:stCondLst>
                                        </p:cTn>
                                        <p:tgtEl>
                                          <p:spTgt spid="191"/>
                                        </p:tgtEl>
                                        <p:attrNameLst>
                                          <p:attrName>style.visibility</p:attrName>
                                        </p:attrNameLst>
                                      </p:cBhvr>
                                      <p:to>
                                        <p:strVal val="visible"/>
                                      </p:to>
                                    </p:set>
                                    <p:animEffect transition="in" filter="fade">
                                      <p:cBhvr>
                                        <p:cTn id="13" dur="2000"/>
                                        <p:tgtEl>
                                          <p:spTgt spid="191"/>
                                        </p:tgtEl>
                                      </p:cBhvr>
                                    </p:animEffect>
                                  </p:childTnLst>
                                </p:cTn>
                              </p:par>
                              <p:par>
                                <p:cTn id="14" presetID="10" presetClass="entr" presetSubtype="0" fill="hold" nodeType="withEffect">
                                  <p:stCondLst>
                                    <p:cond delay="0"/>
                                  </p:stCondLst>
                                  <p:childTnLst>
                                    <p:set>
                                      <p:cBhvr>
                                        <p:cTn id="15" dur="1" fill="hold">
                                          <p:stCondLst>
                                            <p:cond delay="0"/>
                                          </p:stCondLst>
                                        </p:cTn>
                                        <p:tgtEl>
                                          <p:spTgt spid="193"/>
                                        </p:tgtEl>
                                        <p:attrNameLst>
                                          <p:attrName>style.visibility</p:attrName>
                                        </p:attrNameLst>
                                      </p:cBhvr>
                                      <p:to>
                                        <p:strVal val="visible"/>
                                      </p:to>
                                    </p:set>
                                    <p:animEffect transition="in" filter="fade">
                                      <p:cBhvr>
                                        <p:cTn id="16" dur="2000"/>
                                        <p:tgtEl>
                                          <p:spTgt spid="193"/>
                                        </p:tgtEl>
                                      </p:cBhvr>
                                    </p:animEffect>
                                  </p:childTnLst>
                                </p:cTn>
                              </p:par>
                              <p:par>
                                <p:cTn id="17" presetID="10" presetClass="entr" presetSubtype="0" fill="hold" nodeType="withEffect">
                                  <p:stCondLst>
                                    <p:cond delay="0"/>
                                  </p:stCondLst>
                                  <p:childTnLst>
                                    <p:set>
                                      <p:cBhvr>
                                        <p:cTn id="18" dur="1" fill="hold">
                                          <p:stCondLst>
                                            <p:cond delay="0"/>
                                          </p:stCondLst>
                                        </p:cTn>
                                        <p:tgtEl>
                                          <p:spTgt spid="201"/>
                                        </p:tgtEl>
                                        <p:attrNameLst>
                                          <p:attrName>style.visibility</p:attrName>
                                        </p:attrNameLst>
                                      </p:cBhvr>
                                      <p:to>
                                        <p:strVal val="visible"/>
                                      </p:to>
                                    </p:set>
                                    <p:animEffect transition="in" filter="fade">
                                      <p:cBhvr>
                                        <p:cTn id="19" dur="2000"/>
                                        <p:tgtEl>
                                          <p:spTgt spid="201"/>
                                        </p:tgtEl>
                                      </p:cBhvr>
                                    </p:animEffect>
                                  </p:childTnLst>
                                </p:cTn>
                              </p:par>
                              <p:par>
                                <p:cTn id="20" presetID="10" presetClass="entr" presetSubtype="0" fill="hold" nodeType="withEffect">
                                  <p:stCondLst>
                                    <p:cond delay="0"/>
                                  </p:stCondLst>
                                  <p:childTnLst>
                                    <p:set>
                                      <p:cBhvr>
                                        <p:cTn id="21" dur="1" fill="hold">
                                          <p:stCondLst>
                                            <p:cond delay="0"/>
                                          </p:stCondLst>
                                        </p:cTn>
                                        <p:tgtEl>
                                          <p:spTgt spid="203"/>
                                        </p:tgtEl>
                                        <p:attrNameLst>
                                          <p:attrName>style.visibility</p:attrName>
                                        </p:attrNameLst>
                                      </p:cBhvr>
                                      <p:to>
                                        <p:strVal val="visible"/>
                                      </p:to>
                                    </p:set>
                                    <p:animEffect transition="in" filter="fade">
                                      <p:cBhvr>
                                        <p:cTn id="22" dur="2000"/>
                                        <p:tgtEl>
                                          <p:spTgt spid="203"/>
                                        </p:tgtEl>
                                      </p:cBhvr>
                                    </p:animEffect>
                                  </p:childTnLst>
                                </p:cTn>
                              </p:par>
                              <p:par>
                                <p:cTn id="23" presetID="10" presetClass="entr" presetSubtype="0" fill="hold" nodeType="withEffect">
                                  <p:stCondLst>
                                    <p:cond delay="0"/>
                                  </p:stCondLst>
                                  <p:childTnLst>
                                    <p:set>
                                      <p:cBhvr>
                                        <p:cTn id="24" dur="1" fill="hold">
                                          <p:stCondLst>
                                            <p:cond delay="0"/>
                                          </p:stCondLst>
                                        </p:cTn>
                                        <p:tgtEl>
                                          <p:spTgt spid="200"/>
                                        </p:tgtEl>
                                        <p:attrNameLst>
                                          <p:attrName>style.visibility</p:attrName>
                                        </p:attrNameLst>
                                      </p:cBhvr>
                                      <p:to>
                                        <p:strVal val="visible"/>
                                      </p:to>
                                    </p:set>
                                    <p:animEffect transition="in" filter="fade">
                                      <p:cBhvr>
                                        <p:cTn id="25" dur="2000"/>
                                        <p:tgtEl>
                                          <p:spTgt spid="200"/>
                                        </p:tgtEl>
                                      </p:cBhvr>
                                    </p:animEffect>
                                  </p:childTnLst>
                                </p:cTn>
                              </p:par>
                              <p:par>
                                <p:cTn id="26" presetID="10" presetClass="entr" presetSubtype="0" fill="hold" nodeType="withEffect">
                                  <p:stCondLst>
                                    <p:cond delay="0"/>
                                  </p:stCondLst>
                                  <p:childTnLst>
                                    <p:set>
                                      <p:cBhvr>
                                        <p:cTn id="27" dur="1" fill="hold">
                                          <p:stCondLst>
                                            <p:cond delay="0"/>
                                          </p:stCondLst>
                                        </p:cTn>
                                        <p:tgtEl>
                                          <p:spTgt spid="204"/>
                                        </p:tgtEl>
                                        <p:attrNameLst>
                                          <p:attrName>style.visibility</p:attrName>
                                        </p:attrNameLst>
                                      </p:cBhvr>
                                      <p:to>
                                        <p:strVal val="visible"/>
                                      </p:to>
                                    </p:set>
                                    <p:animEffect transition="in" filter="fade">
                                      <p:cBhvr>
                                        <p:cTn id="28" dur="2000"/>
                                        <p:tgtEl>
                                          <p:spTgt spid="20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Shape 210"/>
        <p:cNvGrpSpPr/>
        <p:nvPr/>
      </p:nvGrpSpPr>
      <p:grpSpPr>
        <a:xfrm>
          <a:off x="0" y="0"/>
          <a:ext cx="0" cy="0"/>
          <a:chOff x="0" y="0"/>
          <a:chExt cx="0" cy="0"/>
        </a:xfrm>
      </p:grpSpPr>
      <p:sp>
        <p:nvSpPr>
          <p:cNvPr id="211" name="Google Shape;211;p12"/>
          <p:cNvSpPr/>
          <p:nvPr/>
        </p:nvSpPr>
        <p:spPr>
          <a:xfrm>
            <a:off x="8909486" y="6508800"/>
            <a:ext cx="3225563" cy="276999"/>
          </a:xfrm>
          <a:prstGeom prst="rect">
            <a:avLst/>
          </a:prstGeom>
          <a:noFill/>
          <a:ln>
            <a:noFill/>
          </a:ln>
        </p:spPr>
        <p:txBody>
          <a:bodyPr spcFirstLastPara="1" wrap="square" lIns="91425" tIns="45700" rIns="91425" bIns="45700" anchor="t" anchorCtr="0">
            <a:spAutoFit/>
          </a:bodyPr>
          <a:lstStyle/>
          <a:p>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r>
              <a:rPr kumimoji="0" lang="en-GB" sz="1200" b="0" i="1" u="none" strike="noStrike" kern="0" cap="none" spc="0" normalizeH="0" baseline="0" noProof="0">
                <a:ln>
                  <a:noFill/>
                </a:ln>
                <a:solidFill>
                  <a:srgbClr val="969798"/>
                </a:solidFill>
                <a:effectLst/>
                <a:uLnTx/>
                <a:uFillTx/>
                <a:latin typeface="Century Gothic"/>
                <a:ea typeface="Century Gothic"/>
                <a:cs typeface="Century Gothic"/>
                <a:sym typeface="Century Gothic"/>
              </a:rPr>
              <a:t>Mastering Number 2021/22 ncetm.org.uk</a:t>
            </a:r>
            <a:endParaRPr kumimoji="0" sz="1200" b="0" i="1" u="none" strike="noStrike" kern="0" cap="none" spc="0" normalizeH="0" baseline="0" noProof="0">
              <a:ln>
                <a:noFill/>
              </a:ln>
              <a:solidFill>
                <a:srgbClr val="969798"/>
              </a:solidFill>
              <a:effectLst/>
              <a:uLnTx/>
              <a:uFillTx/>
              <a:latin typeface="Century Gothic"/>
              <a:ea typeface="Century Gothic"/>
              <a:cs typeface="Century Gothic"/>
              <a:sym typeface="Century Gothic"/>
            </a:endParaRPr>
          </a:p>
        </p:txBody>
      </p:sp>
    </p:spTree>
    <p:extLst>
      <p:ext uri="{BB962C8B-B14F-4D97-AF65-F5344CB8AC3E}">
        <p14:creationId xmlns:p14="http://schemas.microsoft.com/office/powerpoint/2010/main" val="2424948279"/>
      </p:ext>
    </p:extLst>
  </p:cSld>
  <p:clrMapOvr>
    <a:masterClrMapping/>
  </p:clrMapOvr>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Shape 215"/>
        <p:cNvGrpSpPr/>
        <p:nvPr/>
      </p:nvGrpSpPr>
      <p:grpSpPr>
        <a:xfrm>
          <a:off x="0" y="0"/>
          <a:ext cx="0" cy="0"/>
          <a:chOff x="0" y="0"/>
          <a:chExt cx="0" cy="0"/>
        </a:xfrm>
      </p:grpSpPr>
      <p:grpSp>
        <p:nvGrpSpPr>
          <p:cNvPr id="216" name="Google Shape;216;p13"/>
          <p:cNvGrpSpPr/>
          <p:nvPr/>
        </p:nvGrpSpPr>
        <p:grpSpPr>
          <a:xfrm>
            <a:off x="2285031" y="2199898"/>
            <a:ext cx="2453386" cy="2454613"/>
            <a:chOff x="6096000" y="1760400"/>
            <a:chExt cx="3335532" cy="3337200"/>
          </a:xfrm>
        </p:grpSpPr>
        <p:sp>
          <p:nvSpPr>
            <p:cNvPr id="217" name="Google Shape;217;p13"/>
            <p:cNvSpPr/>
            <p:nvPr/>
          </p:nvSpPr>
          <p:spPr>
            <a:xfrm>
              <a:off x="7207844" y="2872800"/>
              <a:ext cx="1111844" cy="1112400"/>
            </a:xfrm>
            <a:prstGeom prst="ellipse">
              <a:avLst/>
            </a:prstGeom>
            <a:solidFill>
              <a:srgbClr val="F2F2F2"/>
            </a:solidFill>
            <a:ln>
              <a:noFill/>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FFFFFF"/>
                </a:buClr>
                <a:buSzPts val="1800"/>
                <a:buFont typeface="Arial"/>
                <a:buNone/>
                <a:tabLst/>
                <a:defRPr/>
              </a:pPr>
              <a:endParaRPr kumimoji="0" sz="1800" b="0" i="0" u="none" strike="noStrike" kern="0" cap="none" spc="0" normalizeH="0" baseline="0" noProof="0">
                <a:ln>
                  <a:noFill/>
                </a:ln>
                <a:solidFill>
                  <a:srgbClr val="FFFFFF"/>
                </a:solidFill>
                <a:effectLst/>
                <a:uLnTx/>
                <a:uFillTx/>
                <a:latin typeface="Calibri"/>
                <a:ea typeface="Calibri"/>
                <a:cs typeface="Calibri"/>
                <a:sym typeface="Calibri"/>
              </a:endParaRPr>
            </a:p>
          </p:txBody>
        </p:sp>
        <p:sp>
          <p:nvSpPr>
            <p:cNvPr id="218" name="Google Shape;218;p13"/>
            <p:cNvSpPr/>
            <p:nvPr/>
          </p:nvSpPr>
          <p:spPr>
            <a:xfrm>
              <a:off x="8319688" y="1760400"/>
              <a:ext cx="1111844" cy="1112400"/>
            </a:xfrm>
            <a:prstGeom prst="ellipse">
              <a:avLst/>
            </a:prstGeom>
            <a:solidFill>
              <a:srgbClr val="F2F2F2"/>
            </a:solidFill>
            <a:ln>
              <a:noFill/>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FFFFFF"/>
                </a:buClr>
                <a:buSzPts val="1800"/>
                <a:buFont typeface="Arial"/>
                <a:buNone/>
                <a:tabLst/>
                <a:defRPr/>
              </a:pPr>
              <a:endParaRPr kumimoji="0" sz="1800" b="0" i="0" u="none" strike="noStrike" kern="0" cap="none" spc="0" normalizeH="0" baseline="0" noProof="0">
                <a:ln>
                  <a:noFill/>
                </a:ln>
                <a:solidFill>
                  <a:srgbClr val="FFFFFF"/>
                </a:solidFill>
                <a:effectLst/>
                <a:uLnTx/>
                <a:uFillTx/>
                <a:latin typeface="Calibri"/>
                <a:ea typeface="Calibri"/>
                <a:cs typeface="Calibri"/>
                <a:sym typeface="Calibri"/>
              </a:endParaRPr>
            </a:p>
          </p:txBody>
        </p:sp>
        <p:sp>
          <p:nvSpPr>
            <p:cNvPr id="219" name="Google Shape;219;p13"/>
            <p:cNvSpPr/>
            <p:nvPr/>
          </p:nvSpPr>
          <p:spPr>
            <a:xfrm>
              <a:off x="6096000" y="3985200"/>
              <a:ext cx="1111844" cy="1112400"/>
            </a:xfrm>
            <a:prstGeom prst="ellipse">
              <a:avLst/>
            </a:prstGeom>
            <a:solidFill>
              <a:srgbClr val="F2F2F2"/>
            </a:solidFill>
            <a:ln>
              <a:noFill/>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FFFFFF"/>
                </a:buClr>
                <a:buSzPts val="1800"/>
                <a:buFont typeface="Arial"/>
                <a:buNone/>
                <a:tabLst/>
                <a:defRPr/>
              </a:pPr>
              <a:endParaRPr kumimoji="0" sz="1800" b="0" i="0" u="none" strike="noStrike" kern="0" cap="none" spc="0" normalizeH="0" baseline="0" noProof="0">
                <a:ln>
                  <a:noFill/>
                </a:ln>
                <a:solidFill>
                  <a:srgbClr val="FFFFFF"/>
                </a:solidFill>
                <a:effectLst/>
                <a:uLnTx/>
                <a:uFillTx/>
                <a:latin typeface="Calibri"/>
                <a:ea typeface="Calibri"/>
                <a:cs typeface="Calibri"/>
                <a:sym typeface="Calibri"/>
              </a:endParaRPr>
            </a:p>
          </p:txBody>
        </p:sp>
        <p:sp>
          <p:nvSpPr>
            <p:cNvPr id="220" name="Google Shape;220;p13"/>
            <p:cNvSpPr/>
            <p:nvPr/>
          </p:nvSpPr>
          <p:spPr>
            <a:xfrm>
              <a:off x="6096000" y="1760400"/>
              <a:ext cx="1111844" cy="1112400"/>
            </a:xfrm>
            <a:prstGeom prst="ellipse">
              <a:avLst/>
            </a:prstGeom>
            <a:solidFill>
              <a:srgbClr val="F2F2F2"/>
            </a:solidFill>
            <a:ln>
              <a:noFill/>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FFFFFF"/>
                </a:buClr>
                <a:buSzPts val="1800"/>
                <a:buFont typeface="Arial"/>
                <a:buNone/>
                <a:tabLst/>
                <a:defRPr/>
              </a:pPr>
              <a:endParaRPr kumimoji="0" sz="1800" b="0" i="0" u="none" strike="noStrike" kern="0" cap="none" spc="0" normalizeH="0" baseline="0" noProof="0">
                <a:ln>
                  <a:noFill/>
                </a:ln>
                <a:solidFill>
                  <a:srgbClr val="FFFFFF"/>
                </a:solidFill>
                <a:effectLst/>
                <a:uLnTx/>
                <a:uFillTx/>
                <a:latin typeface="Calibri"/>
                <a:ea typeface="Calibri"/>
                <a:cs typeface="Calibri"/>
                <a:sym typeface="Calibri"/>
              </a:endParaRPr>
            </a:p>
          </p:txBody>
        </p:sp>
        <p:sp>
          <p:nvSpPr>
            <p:cNvPr id="221" name="Google Shape;221;p13"/>
            <p:cNvSpPr/>
            <p:nvPr/>
          </p:nvSpPr>
          <p:spPr>
            <a:xfrm>
              <a:off x="8319688" y="3985200"/>
              <a:ext cx="1111844" cy="1112400"/>
            </a:xfrm>
            <a:prstGeom prst="ellipse">
              <a:avLst/>
            </a:prstGeom>
            <a:solidFill>
              <a:srgbClr val="F2F2F2"/>
            </a:solidFill>
            <a:ln>
              <a:noFill/>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FFFFFF"/>
                </a:buClr>
                <a:buSzPts val="1800"/>
                <a:buFont typeface="Arial"/>
                <a:buNone/>
                <a:tabLst/>
                <a:defRPr/>
              </a:pPr>
              <a:endParaRPr kumimoji="0" sz="1800" b="0" i="0" u="none" strike="noStrike" kern="0" cap="none" spc="0" normalizeH="0" baseline="0" noProof="0">
                <a:ln>
                  <a:noFill/>
                </a:ln>
                <a:solidFill>
                  <a:srgbClr val="FFFFFF"/>
                </a:solidFill>
                <a:effectLst/>
                <a:uLnTx/>
                <a:uFillTx/>
                <a:latin typeface="Calibri"/>
                <a:ea typeface="Calibri"/>
                <a:cs typeface="Calibri"/>
                <a:sym typeface="Calibri"/>
              </a:endParaRPr>
            </a:p>
          </p:txBody>
        </p:sp>
      </p:grpSp>
      <p:sp>
        <p:nvSpPr>
          <p:cNvPr id="222" name="Google Shape;222;p13"/>
          <p:cNvSpPr/>
          <p:nvPr/>
        </p:nvSpPr>
        <p:spPr>
          <a:xfrm>
            <a:off x="3102826" y="3018103"/>
            <a:ext cx="817795" cy="818204"/>
          </a:xfrm>
          <a:prstGeom prst="ellipse">
            <a:avLst/>
          </a:prstGeom>
          <a:solidFill>
            <a:srgbClr val="FF0000"/>
          </a:solidFill>
          <a:ln>
            <a:noFill/>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FFFFFF"/>
              </a:buClr>
              <a:buSzPts val="1800"/>
              <a:buFont typeface="Arial"/>
              <a:buNone/>
              <a:tabLst/>
              <a:defRPr/>
            </a:pPr>
            <a:endParaRPr kumimoji="0" sz="1800" b="0" i="0" u="none" strike="noStrike" kern="0" cap="none" spc="0" normalizeH="0" baseline="0" noProof="0">
              <a:ln>
                <a:noFill/>
              </a:ln>
              <a:solidFill>
                <a:srgbClr val="FFFFFF"/>
              </a:solidFill>
              <a:effectLst/>
              <a:uLnTx/>
              <a:uFillTx/>
              <a:latin typeface="Calibri"/>
              <a:ea typeface="Calibri"/>
              <a:cs typeface="Calibri"/>
              <a:sym typeface="Calibri"/>
            </a:endParaRPr>
          </a:p>
        </p:txBody>
      </p:sp>
      <p:sp>
        <p:nvSpPr>
          <p:cNvPr id="223" name="Google Shape;223;p13"/>
          <p:cNvSpPr/>
          <p:nvPr/>
        </p:nvSpPr>
        <p:spPr>
          <a:xfrm>
            <a:off x="3920622" y="2199898"/>
            <a:ext cx="817795" cy="818204"/>
          </a:xfrm>
          <a:prstGeom prst="ellipse">
            <a:avLst/>
          </a:prstGeom>
          <a:solidFill>
            <a:srgbClr val="FF0000"/>
          </a:solidFill>
          <a:ln>
            <a:noFill/>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FFFFFF"/>
              </a:buClr>
              <a:buSzPts val="1800"/>
              <a:buFont typeface="Arial"/>
              <a:buNone/>
              <a:tabLst/>
              <a:defRPr/>
            </a:pPr>
            <a:endParaRPr kumimoji="0" sz="1800" b="0" i="0" u="none" strike="noStrike" kern="0" cap="none" spc="0" normalizeH="0" baseline="0" noProof="0">
              <a:ln>
                <a:noFill/>
              </a:ln>
              <a:solidFill>
                <a:srgbClr val="FFFFFF"/>
              </a:solidFill>
              <a:effectLst/>
              <a:uLnTx/>
              <a:uFillTx/>
              <a:latin typeface="Calibri"/>
              <a:ea typeface="Calibri"/>
              <a:cs typeface="Calibri"/>
              <a:sym typeface="Calibri"/>
            </a:endParaRPr>
          </a:p>
        </p:txBody>
      </p:sp>
      <p:sp>
        <p:nvSpPr>
          <p:cNvPr id="224" name="Google Shape;224;p13"/>
          <p:cNvSpPr/>
          <p:nvPr/>
        </p:nvSpPr>
        <p:spPr>
          <a:xfrm>
            <a:off x="2285031" y="3836307"/>
            <a:ext cx="817795" cy="818204"/>
          </a:xfrm>
          <a:prstGeom prst="ellipse">
            <a:avLst/>
          </a:prstGeom>
          <a:solidFill>
            <a:srgbClr val="FF0000"/>
          </a:solidFill>
          <a:ln>
            <a:noFill/>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FFFFFF"/>
              </a:buClr>
              <a:buSzPts val="1800"/>
              <a:buFont typeface="Arial"/>
              <a:buNone/>
              <a:tabLst/>
              <a:defRPr/>
            </a:pPr>
            <a:endParaRPr kumimoji="0" sz="1800" b="0" i="0" u="none" strike="noStrike" kern="0" cap="none" spc="0" normalizeH="0" baseline="0" noProof="0">
              <a:ln>
                <a:noFill/>
              </a:ln>
              <a:solidFill>
                <a:srgbClr val="FFFFFF"/>
              </a:solidFill>
              <a:effectLst/>
              <a:uLnTx/>
              <a:uFillTx/>
              <a:latin typeface="Calibri"/>
              <a:ea typeface="Calibri"/>
              <a:cs typeface="Calibri"/>
              <a:sym typeface="Calibri"/>
            </a:endParaRPr>
          </a:p>
        </p:txBody>
      </p:sp>
      <p:sp>
        <p:nvSpPr>
          <p:cNvPr id="225" name="Google Shape;225;p13"/>
          <p:cNvSpPr/>
          <p:nvPr/>
        </p:nvSpPr>
        <p:spPr>
          <a:xfrm>
            <a:off x="1940776" y="1906451"/>
            <a:ext cx="3045097" cy="3045097"/>
          </a:xfrm>
          <a:prstGeom prst="roundRect">
            <a:avLst>
              <a:gd name="adj" fmla="val 16667"/>
            </a:avLst>
          </a:prstGeom>
          <a:noFill/>
          <a:ln w="38100" cap="flat" cmpd="sng">
            <a:solidFill>
              <a:schemeClr val="dk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FFFFFF"/>
              </a:buClr>
              <a:buSzPts val="1800"/>
              <a:buFont typeface="Arial"/>
              <a:buNone/>
              <a:tabLst/>
              <a:defRPr/>
            </a:pPr>
            <a:endParaRPr kumimoji="0" sz="1800" b="0" i="0" u="none" strike="noStrike" kern="0" cap="none" spc="0" normalizeH="0" baseline="0" noProof="0">
              <a:ln>
                <a:noFill/>
              </a:ln>
              <a:solidFill>
                <a:srgbClr val="FFFFFF"/>
              </a:solidFill>
              <a:effectLst/>
              <a:uLnTx/>
              <a:uFillTx/>
              <a:latin typeface="Calibri"/>
              <a:ea typeface="Calibri"/>
              <a:cs typeface="Calibri"/>
              <a:sym typeface="Calibri"/>
            </a:endParaRPr>
          </a:p>
        </p:txBody>
      </p:sp>
      <p:sp>
        <p:nvSpPr>
          <p:cNvPr id="226" name="Google Shape;226;p13"/>
          <p:cNvSpPr/>
          <p:nvPr/>
        </p:nvSpPr>
        <p:spPr>
          <a:xfrm>
            <a:off x="2285031" y="2198102"/>
            <a:ext cx="817795" cy="818204"/>
          </a:xfrm>
          <a:prstGeom prst="ellipse">
            <a:avLst/>
          </a:prstGeom>
          <a:solidFill>
            <a:srgbClr val="FF0000"/>
          </a:solidFill>
          <a:ln>
            <a:noFill/>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FFFFFF"/>
              </a:buClr>
              <a:buSzPts val="1800"/>
              <a:buFont typeface="Arial"/>
              <a:buNone/>
              <a:tabLst/>
              <a:defRPr/>
            </a:pPr>
            <a:endParaRPr kumimoji="0" sz="1800" b="0" i="0" u="none" strike="noStrike" kern="0" cap="none" spc="0" normalizeH="0" baseline="0" noProof="0">
              <a:ln>
                <a:noFill/>
              </a:ln>
              <a:solidFill>
                <a:srgbClr val="FFFFFF"/>
              </a:solidFill>
              <a:effectLst/>
              <a:uLnTx/>
              <a:uFillTx/>
              <a:latin typeface="Calibri"/>
              <a:ea typeface="Calibri"/>
              <a:cs typeface="Calibri"/>
              <a:sym typeface="Calibri"/>
            </a:endParaRPr>
          </a:p>
        </p:txBody>
      </p:sp>
      <p:sp>
        <p:nvSpPr>
          <p:cNvPr id="227" name="Google Shape;227;p13"/>
          <p:cNvSpPr/>
          <p:nvPr/>
        </p:nvSpPr>
        <p:spPr>
          <a:xfrm>
            <a:off x="3920622" y="3836307"/>
            <a:ext cx="817795" cy="818204"/>
          </a:xfrm>
          <a:prstGeom prst="ellipse">
            <a:avLst/>
          </a:prstGeom>
          <a:solidFill>
            <a:srgbClr val="FF0000"/>
          </a:solidFill>
          <a:ln>
            <a:noFill/>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FFFFFF"/>
              </a:buClr>
              <a:buSzPts val="1800"/>
              <a:buFont typeface="Arial"/>
              <a:buNone/>
              <a:tabLst/>
              <a:defRPr/>
            </a:pPr>
            <a:endParaRPr kumimoji="0" sz="1800" b="0" i="0" u="none" strike="noStrike" kern="0" cap="none" spc="0" normalizeH="0" baseline="0" noProof="0">
              <a:ln>
                <a:noFill/>
              </a:ln>
              <a:solidFill>
                <a:srgbClr val="FFFFFF"/>
              </a:solidFill>
              <a:effectLst/>
              <a:uLnTx/>
              <a:uFillTx/>
              <a:latin typeface="Calibri"/>
              <a:ea typeface="Calibri"/>
              <a:cs typeface="Calibri"/>
              <a:sym typeface="Calibri"/>
            </a:endParaRPr>
          </a:p>
        </p:txBody>
      </p:sp>
      <p:grpSp>
        <p:nvGrpSpPr>
          <p:cNvPr id="228" name="Google Shape;228;p13"/>
          <p:cNvGrpSpPr/>
          <p:nvPr/>
        </p:nvGrpSpPr>
        <p:grpSpPr>
          <a:xfrm>
            <a:off x="7309974" y="2198102"/>
            <a:ext cx="2453386" cy="2454613"/>
            <a:chOff x="6096000" y="1760400"/>
            <a:chExt cx="3335532" cy="3337200"/>
          </a:xfrm>
        </p:grpSpPr>
        <p:sp>
          <p:nvSpPr>
            <p:cNvPr id="229" name="Google Shape;229;p13"/>
            <p:cNvSpPr/>
            <p:nvPr/>
          </p:nvSpPr>
          <p:spPr>
            <a:xfrm>
              <a:off x="7207844" y="2872800"/>
              <a:ext cx="1111844" cy="1112400"/>
            </a:xfrm>
            <a:prstGeom prst="ellipse">
              <a:avLst/>
            </a:prstGeom>
            <a:solidFill>
              <a:srgbClr val="F2F2F2"/>
            </a:solidFill>
            <a:ln>
              <a:noFill/>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FFFFFF"/>
                </a:buClr>
                <a:buSzPts val="1800"/>
                <a:buFont typeface="Arial"/>
                <a:buNone/>
                <a:tabLst/>
                <a:defRPr/>
              </a:pPr>
              <a:endParaRPr kumimoji="0" sz="1800" b="0" i="0" u="none" strike="noStrike" kern="0" cap="none" spc="0" normalizeH="0" baseline="0" noProof="0">
                <a:ln>
                  <a:noFill/>
                </a:ln>
                <a:solidFill>
                  <a:srgbClr val="FFFFFF"/>
                </a:solidFill>
                <a:effectLst/>
                <a:uLnTx/>
                <a:uFillTx/>
                <a:latin typeface="Calibri"/>
                <a:ea typeface="Calibri"/>
                <a:cs typeface="Calibri"/>
                <a:sym typeface="Calibri"/>
              </a:endParaRPr>
            </a:p>
          </p:txBody>
        </p:sp>
        <p:sp>
          <p:nvSpPr>
            <p:cNvPr id="230" name="Google Shape;230;p13"/>
            <p:cNvSpPr/>
            <p:nvPr/>
          </p:nvSpPr>
          <p:spPr>
            <a:xfrm>
              <a:off x="8319688" y="1760400"/>
              <a:ext cx="1111844" cy="1112400"/>
            </a:xfrm>
            <a:prstGeom prst="ellipse">
              <a:avLst/>
            </a:prstGeom>
            <a:solidFill>
              <a:srgbClr val="F2F2F2"/>
            </a:solidFill>
            <a:ln>
              <a:noFill/>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FFFFFF"/>
                </a:buClr>
                <a:buSzPts val="1800"/>
                <a:buFont typeface="Arial"/>
                <a:buNone/>
                <a:tabLst/>
                <a:defRPr/>
              </a:pPr>
              <a:endParaRPr kumimoji="0" sz="1800" b="0" i="0" u="none" strike="noStrike" kern="0" cap="none" spc="0" normalizeH="0" baseline="0" noProof="0">
                <a:ln>
                  <a:noFill/>
                </a:ln>
                <a:solidFill>
                  <a:srgbClr val="FFFFFF"/>
                </a:solidFill>
                <a:effectLst/>
                <a:uLnTx/>
                <a:uFillTx/>
                <a:latin typeface="Calibri"/>
                <a:ea typeface="Calibri"/>
                <a:cs typeface="Calibri"/>
                <a:sym typeface="Calibri"/>
              </a:endParaRPr>
            </a:p>
          </p:txBody>
        </p:sp>
        <p:sp>
          <p:nvSpPr>
            <p:cNvPr id="231" name="Google Shape;231;p13"/>
            <p:cNvSpPr/>
            <p:nvPr/>
          </p:nvSpPr>
          <p:spPr>
            <a:xfrm>
              <a:off x="6096000" y="3985200"/>
              <a:ext cx="1111844" cy="1112400"/>
            </a:xfrm>
            <a:prstGeom prst="ellipse">
              <a:avLst/>
            </a:prstGeom>
            <a:solidFill>
              <a:srgbClr val="F2F2F2"/>
            </a:solidFill>
            <a:ln>
              <a:noFill/>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FFFFFF"/>
                </a:buClr>
                <a:buSzPts val="1800"/>
                <a:buFont typeface="Arial"/>
                <a:buNone/>
                <a:tabLst/>
                <a:defRPr/>
              </a:pPr>
              <a:endParaRPr kumimoji="0" sz="1800" b="0" i="0" u="none" strike="noStrike" kern="0" cap="none" spc="0" normalizeH="0" baseline="0" noProof="0">
                <a:ln>
                  <a:noFill/>
                </a:ln>
                <a:solidFill>
                  <a:srgbClr val="FFFFFF"/>
                </a:solidFill>
                <a:effectLst/>
                <a:uLnTx/>
                <a:uFillTx/>
                <a:latin typeface="Calibri"/>
                <a:ea typeface="Calibri"/>
                <a:cs typeface="Calibri"/>
                <a:sym typeface="Calibri"/>
              </a:endParaRPr>
            </a:p>
          </p:txBody>
        </p:sp>
        <p:sp>
          <p:nvSpPr>
            <p:cNvPr id="232" name="Google Shape;232;p13"/>
            <p:cNvSpPr/>
            <p:nvPr/>
          </p:nvSpPr>
          <p:spPr>
            <a:xfrm>
              <a:off x="6096000" y="1760400"/>
              <a:ext cx="1111844" cy="1112400"/>
            </a:xfrm>
            <a:prstGeom prst="ellipse">
              <a:avLst/>
            </a:prstGeom>
            <a:solidFill>
              <a:srgbClr val="F2F2F2"/>
            </a:solidFill>
            <a:ln>
              <a:noFill/>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FFFFFF"/>
                </a:buClr>
                <a:buSzPts val="1800"/>
                <a:buFont typeface="Arial"/>
                <a:buNone/>
                <a:tabLst/>
                <a:defRPr/>
              </a:pPr>
              <a:endParaRPr kumimoji="0" sz="1800" b="0" i="0" u="none" strike="noStrike" kern="0" cap="none" spc="0" normalizeH="0" baseline="0" noProof="0">
                <a:ln>
                  <a:noFill/>
                </a:ln>
                <a:solidFill>
                  <a:srgbClr val="FFFFFF"/>
                </a:solidFill>
                <a:effectLst/>
                <a:uLnTx/>
                <a:uFillTx/>
                <a:latin typeface="Calibri"/>
                <a:ea typeface="Calibri"/>
                <a:cs typeface="Calibri"/>
                <a:sym typeface="Calibri"/>
              </a:endParaRPr>
            </a:p>
          </p:txBody>
        </p:sp>
        <p:sp>
          <p:nvSpPr>
            <p:cNvPr id="233" name="Google Shape;233;p13"/>
            <p:cNvSpPr/>
            <p:nvPr/>
          </p:nvSpPr>
          <p:spPr>
            <a:xfrm>
              <a:off x="8319688" y="3985200"/>
              <a:ext cx="1111844" cy="1112400"/>
            </a:xfrm>
            <a:prstGeom prst="ellipse">
              <a:avLst/>
            </a:prstGeom>
            <a:solidFill>
              <a:srgbClr val="F2F2F2"/>
            </a:solidFill>
            <a:ln>
              <a:noFill/>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FFFFFF"/>
                </a:buClr>
                <a:buSzPts val="1800"/>
                <a:buFont typeface="Arial"/>
                <a:buNone/>
                <a:tabLst/>
                <a:defRPr/>
              </a:pPr>
              <a:endParaRPr kumimoji="0" sz="1800" b="0" i="0" u="none" strike="noStrike" kern="0" cap="none" spc="0" normalizeH="0" baseline="0" noProof="0">
                <a:ln>
                  <a:noFill/>
                </a:ln>
                <a:solidFill>
                  <a:srgbClr val="FFFFFF"/>
                </a:solidFill>
                <a:effectLst/>
                <a:uLnTx/>
                <a:uFillTx/>
                <a:latin typeface="Calibri"/>
                <a:ea typeface="Calibri"/>
                <a:cs typeface="Calibri"/>
                <a:sym typeface="Calibri"/>
              </a:endParaRPr>
            </a:p>
          </p:txBody>
        </p:sp>
      </p:grpSp>
      <p:sp>
        <p:nvSpPr>
          <p:cNvPr id="234" name="Google Shape;234;p13"/>
          <p:cNvSpPr/>
          <p:nvPr/>
        </p:nvSpPr>
        <p:spPr>
          <a:xfrm>
            <a:off x="8127769" y="3016307"/>
            <a:ext cx="817795" cy="818204"/>
          </a:xfrm>
          <a:prstGeom prst="ellipse">
            <a:avLst/>
          </a:prstGeom>
          <a:solidFill>
            <a:srgbClr val="FF0000"/>
          </a:solidFill>
          <a:ln>
            <a:noFill/>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FFFFFF"/>
              </a:buClr>
              <a:buSzPts val="1800"/>
              <a:buFont typeface="Arial"/>
              <a:buNone/>
              <a:tabLst/>
              <a:defRPr/>
            </a:pPr>
            <a:endParaRPr kumimoji="0" sz="1800" b="0" i="0" u="none" strike="noStrike" kern="0" cap="none" spc="0" normalizeH="0" baseline="0" noProof="0">
              <a:ln>
                <a:noFill/>
              </a:ln>
              <a:solidFill>
                <a:srgbClr val="FFFFFF"/>
              </a:solidFill>
              <a:effectLst/>
              <a:uLnTx/>
              <a:uFillTx/>
              <a:latin typeface="Calibri"/>
              <a:ea typeface="Calibri"/>
              <a:cs typeface="Calibri"/>
              <a:sym typeface="Calibri"/>
            </a:endParaRPr>
          </a:p>
        </p:txBody>
      </p:sp>
      <p:sp>
        <p:nvSpPr>
          <p:cNvPr id="235" name="Google Shape;235;p13"/>
          <p:cNvSpPr/>
          <p:nvPr/>
        </p:nvSpPr>
        <p:spPr>
          <a:xfrm>
            <a:off x="8945565" y="2198102"/>
            <a:ext cx="817795" cy="818204"/>
          </a:xfrm>
          <a:prstGeom prst="ellipse">
            <a:avLst/>
          </a:prstGeom>
          <a:solidFill>
            <a:srgbClr val="FF0000"/>
          </a:solidFill>
          <a:ln>
            <a:noFill/>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FFFFFF"/>
              </a:buClr>
              <a:buSzPts val="1800"/>
              <a:buFont typeface="Arial"/>
              <a:buNone/>
              <a:tabLst/>
              <a:defRPr/>
            </a:pPr>
            <a:endParaRPr kumimoji="0" sz="1800" b="0" i="0" u="none" strike="noStrike" kern="0" cap="none" spc="0" normalizeH="0" baseline="0" noProof="0">
              <a:ln>
                <a:noFill/>
              </a:ln>
              <a:solidFill>
                <a:srgbClr val="FFFFFF"/>
              </a:solidFill>
              <a:effectLst/>
              <a:uLnTx/>
              <a:uFillTx/>
              <a:latin typeface="Calibri"/>
              <a:ea typeface="Calibri"/>
              <a:cs typeface="Calibri"/>
              <a:sym typeface="Calibri"/>
            </a:endParaRPr>
          </a:p>
        </p:txBody>
      </p:sp>
      <p:sp>
        <p:nvSpPr>
          <p:cNvPr id="236" name="Google Shape;236;p13"/>
          <p:cNvSpPr/>
          <p:nvPr/>
        </p:nvSpPr>
        <p:spPr>
          <a:xfrm>
            <a:off x="7309974" y="3834511"/>
            <a:ext cx="817795" cy="818204"/>
          </a:xfrm>
          <a:prstGeom prst="ellipse">
            <a:avLst/>
          </a:prstGeom>
          <a:solidFill>
            <a:srgbClr val="FF0000"/>
          </a:solidFill>
          <a:ln>
            <a:noFill/>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FFFFFF"/>
              </a:buClr>
              <a:buSzPts val="1800"/>
              <a:buFont typeface="Arial"/>
              <a:buNone/>
              <a:tabLst/>
              <a:defRPr/>
            </a:pPr>
            <a:endParaRPr kumimoji="0" sz="1800" b="0" i="0" u="none" strike="noStrike" kern="0" cap="none" spc="0" normalizeH="0" baseline="0" noProof="0">
              <a:ln>
                <a:noFill/>
              </a:ln>
              <a:solidFill>
                <a:srgbClr val="FFFFFF"/>
              </a:solidFill>
              <a:effectLst/>
              <a:uLnTx/>
              <a:uFillTx/>
              <a:latin typeface="Calibri"/>
              <a:ea typeface="Calibri"/>
              <a:cs typeface="Calibri"/>
              <a:sym typeface="Calibri"/>
            </a:endParaRPr>
          </a:p>
        </p:txBody>
      </p:sp>
      <p:sp>
        <p:nvSpPr>
          <p:cNvPr id="237" name="Google Shape;237;p13"/>
          <p:cNvSpPr/>
          <p:nvPr/>
        </p:nvSpPr>
        <p:spPr>
          <a:xfrm>
            <a:off x="6965719" y="1904655"/>
            <a:ext cx="3045097" cy="3045097"/>
          </a:xfrm>
          <a:prstGeom prst="roundRect">
            <a:avLst>
              <a:gd name="adj" fmla="val 16667"/>
            </a:avLst>
          </a:prstGeom>
          <a:noFill/>
          <a:ln w="38100" cap="flat" cmpd="sng">
            <a:solidFill>
              <a:schemeClr val="dk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FFFFFF"/>
              </a:buClr>
              <a:buSzPts val="1800"/>
              <a:buFont typeface="Arial"/>
              <a:buNone/>
              <a:tabLst/>
              <a:defRPr/>
            </a:pPr>
            <a:endParaRPr kumimoji="0" sz="1800" b="0" i="0" u="none" strike="noStrike" kern="0" cap="none" spc="0" normalizeH="0" baseline="0" noProof="0">
              <a:ln>
                <a:noFill/>
              </a:ln>
              <a:solidFill>
                <a:srgbClr val="FFFFFF"/>
              </a:solidFill>
              <a:effectLst/>
              <a:uLnTx/>
              <a:uFillTx/>
              <a:latin typeface="Calibri"/>
              <a:ea typeface="Calibri"/>
              <a:cs typeface="Calibri"/>
              <a:sym typeface="Calibri"/>
            </a:endParaRPr>
          </a:p>
        </p:txBody>
      </p:sp>
      <p:sp>
        <p:nvSpPr>
          <p:cNvPr id="238" name="Google Shape;238;p13"/>
          <p:cNvSpPr/>
          <p:nvPr/>
        </p:nvSpPr>
        <p:spPr>
          <a:xfrm>
            <a:off x="7309974" y="2198102"/>
            <a:ext cx="817795" cy="818204"/>
          </a:xfrm>
          <a:prstGeom prst="ellipse">
            <a:avLst/>
          </a:prstGeom>
          <a:solidFill>
            <a:srgbClr val="FF0000"/>
          </a:solidFill>
          <a:ln>
            <a:noFill/>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FFFFFF"/>
              </a:buClr>
              <a:buSzPts val="1800"/>
              <a:buFont typeface="Arial"/>
              <a:buNone/>
              <a:tabLst/>
              <a:defRPr/>
            </a:pPr>
            <a:endParaRPr kumimoji="0" sz="1800" b="0" i="0" u="none" strike="noStrike" kern="0" cap="none" spc="0" normalizeH="0" baseline="0" noProof="0">
              <a:ln>
                <a:noFill/>
              </a:ln>
              <a:solidFill>
                <a:srgbClr val="FFFFFF"/>
              </a:solidFill>
              <a:effectLst/>
              <a:uLnTx/>
              <a:uFillTx/>
              <a:latin typeface="Calibri"/>
              <a:ea typeface="Calibri"/>
              <a:cs typeface="Calibri"/>
              <a:sym typeface="Calibri"/>
            </a:endParaRPr>
          </a:p>
        </p:txBody>
      </p:sp>
      <p:sp>
        <p:nvSpPr>
          <p:cNvPr id="239" name="Google Shape;239;p13"/>
          <p:cNvSpPr/>
          <p:nvPr/>
        </p:nvSpPr>
        <p:spPr>
          <a:xfrm>
            <a:off x="8945565" y="3834511"/>
            <a:ext cx="817795" cy="818204"/>
          </a:xfrm>
          <a:prstGeom prst="ellipse">
            <a:avLst/>
          </a:prstGeom>
          <a:solidFill>
            <a:srgbClr val="FF0000"/>
          </a:solidFill>
          <a:ln>
            <a:noFill/>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FFFFFF"/>
              </a:buClr>
              <a:buSzPts val="1800"/>
              <a:buFont typeface="Arial"/>
              <a:buNone/>
              <a:tabLst/>
              <a:defRPr/>
            </a:pPr>
            <a:endParaRPr kumimoji="0" sz="1800" b="0" i="0" u="none" strike="noStrike" kern="0" cap="none" spc="0" normalizeH="0" baseline="0" noProof="0">
              <a:ln>
                <a:noFill/>
              </a:ln>
              <a:solidFill>
                <a:srgbClr val="FFFFFF"/>
              </a:solidFill>
              <a:effectLst/>
              <a:uLnTx/>
              <a:uFillTx/>
              <a:latin typeface="Calibri"/>
              <a:ea typeface="Calibri"/>
              <a:cs typeface="Calibri"/>
              <a:sym typeface="Calibri"/>
            </a:endParaRPr>
          </a:p>
        </p:txBody>
      </p:sp>
      <p:sp>
        <p:nvSpPr>
          <p:cNvPr id="240" name="Google Shape;240;p13"/>
          <p:cNvSpPr/>
          <p:nvPr/>
        </p:nvSpPr>
        <p:spPr>
          <a:xfrm>
            <a:off x="8909486" y="6508800"/>
            <a:ext cx="3225563" cy="276999"/>
          </a:xfrm>
          <a:prstGeom prst="rect">
            <a:avLst/>
          </a:prstGeom>
          <a:noFill/>
          <a:ln>
            <a:noFill/>
          </a:ln>
        </p:spPr>
        <p:txBody>
          <a:bodyPr spcFirstLastPara="1" wrap="square" lIns="91425" tIns="45700" rIns="91425" bIns="45700" anchor="t" anchorCtr="0">
            <a:spAutoFit/>
          </a:bodyPr>
          <a:lstStyle/>
          <a:p>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r>
              <a:rPr kumimoji="0" lang="en-GB" sz="1200" b="0" i="1" u="none" strike="noStrike" kern="0" cap="none" spc="0" normalizeH="0" baseline="0" noProof="0">
                <a:ln>
                  <a:noFill/>
                </a:ln>
                <a:solidFill>
                  <a:srgbClr val="969798"/>
                </a:solidFill>
                <a:effectLst/>
                <a:uLnTx/>
                <a:uFillTx/>
                <a:latin typeface="Century Gothic"/>
                <a:ea typeface="Century Gothic"/>
                <a:cs typeface="Century Gothic"/>
                <a:sym typeface="Century Gothic"/>
              </a:rPr>
              <a:t>Mastering Number 2021/22 ncetm.org.uk</a:t>
            </a:r>
            <a:endParaRPr kumimoji="0" sz="1200" b="0" i="1" u="none" strike="noStrike" kern="0" cap="none" spc="0" normalizeH="0" baseline="0" noProof="0">
              <a:ln>
                <a:noFill/>
              </a:ln>
              <a:solidFill>
                <a:srgbClr val="969798"/>
              </a:solidFill>
              <a:effectLst/>
              <a:uLnTx/>
              <a:uFillTx/>
              <a:latin typeface="Century Gothic"/>
              <a:ea typeface="Century Gothic"/>
              <a:cs typeface="Century Gothic"/>
              <a:sym typeface="Century Gothic"/>
            </a:endParaRPr>
          </a:p>
        </p:txBody>
      </p:sp>
    </p:spTree>
    <p:extLst>
      <p:ext uri="{BB962C8B-B14F-4D97-AF65-F5344CB8AC3E}">
        <p14:creationId xmlns:p14="http://schemas.microsoft.com/office/powerpoint/2010/main" val="41002641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226"/>
                                        </p:tgtEl>
                                        <p:attrNameLst>
                                          <p:attrName>style.visibility</p:attrName>
                                        </p:attrNameLst>
                                      </p:cBhvr>
                                      <p:to>
                                        <p:strVal val="visible"/>
                                      </p:to>
                                    </p:set>
                                    <p:animEffect transition="in" filter="fade">
                                      <p:cBhvr>
                                        <p:cTn id="7" dur="2000"/>
                                        <p:tgtEl>
                                          <p:spTgt spid="226"/>
                                        </p:tgtEl>
                                      </p:cBhvr>
                                    </p:animEffect>
                                  </p:childTnLst>
                                </p:cTn>
                              </p:par>
                              <p:par>
                                <p:cTn id="8" presetID="10" presetClass="entr" presetSubtype="0" fill="hold" nodeType="withEffect">
                                  <p:stCondLst>
                                    <p:cond delay="0"/>
                                  </p:stCondLst>
                                  <p:childTnLst>
                                    <p:set>
                                      <p:cBhvr>
                                        <p:cTn id="9" dur="1" fill="hold">
                                          <p:stCondLst>
                                            <p:cond delay="0"/>
                                          </p:stCondLst>
                                        </p:cTn>
                                        <p:tgtEl>
                                          <p:spTgt spid="223"/>
                                        </p:tgtEl>
                                        <p:attrNameLst>
                                          <p:attrName>style.visibility</p:attrName>
                                        </p:attrNameLst>
                                      </p:cBhvr>
                                      <p:to>
                                        <p:strVal val="visible"/>
                                      </p:to>
                                    </p:set>
                                    <p:animEffect transition="in" filter="fade">
                                      <p:cBhvr>
                                        <p:cTn id="10" dur="2000"/>
                                        <p:tgtEl>
                                          <p:spTgt spid="223"/>
                                        </p:tgtEl>
                                      </p:cBhvr>
                                    </p:animEffect>
                                  </p:childTnLst>
                                </p:cTn>
                              </p:par>
                              <p:par>
                                <p:cTn id="11" presetID="10" presetClass="entr" presetSubtype="0" fill="hold" nodeType="withEffect">
                                  <p:stCondLst>
                                    <p:cond delay="0"/>
                                  </p:stCondLst>
                                  <p:childTnLst>
                                    <p:set>
                                      <p:cBhvr>
                                        <p:cTn id="12" dur="1" fill="hold">
                                          <p:stCondLst>
                                            <p:cond delay="0"/>
                                          </p:stCondLst>
                                        </p:cTn>
                                        <p:tgtEl>
                                          <p:spTgt spid="222"/>
                                        </p:tgtEl>
                                        <p:attrNameLst>
                                          <p:attrName>style.visibility</p:attrName>
                                        </p:attrNameLst>
                                      </p:cBhvr>
                                      <p:to>
                                        <p:strVal val="visible"/>
                                      </p:to>
                                    </p:set>
                                    <p:animEffect transition="in" filter="fade">
                                      <p:cBhvr>
                                        <p:cTn id="13" dur="2000"/>
                                        <p:tgtEl>
                                          <p:spTgt spid="222"/>
                                        </p:tgtEl>
                                      </p:cBhvr>
                                    </p:animEffect>
                                  </p:childTnLst>
                                </p:cTn>
                              </p:par>
                              <p:par>
                                <p:cTn id="14" presetID="10" presetClass="entr" presetSubtype="0" fill="hold" nodeType="withEffect">
                                  <p:stCondLst>
                                    <p:cond delay="0"/>
                                  </p:stCondLst>
                                  <p:childTnLst>
                                    <p:set>
                                      <p:cBhvr>
                                        <p:cTn id="15" dur="1" fill="hold">
                                          <p:stCondLst>
                                            <p:cond delay="0"/>
                                          </p:stCondLst>
                                        </p:cTn>
                                        <p:tgtEl>
                                          <p:spTgt spid="227"/>
                                        </p:tgtEl>
                                        <p:attrNameLst>
                                          <p:attrName>style.visibility</p:attrName>
                                        </p:attrNameLst>
                                      </p:cBhvr>
                                      <p:to>
                                        <p:strVal val="visible"/>
                                      </p:to>
                                    </p:set>
                                    <p:animEffect transition="in" filter="fade">
                                      <p:cBhvr>
                                        <p:cTn id="16" dur="2000"/>
                                        <p:tgtEl>
                                          <p:spTgt spid="227"/>
                                        </p:tgtEl>
                                      </p:cBhvr>
                                    </p:animEffect>
                                  </p:childTnLst>
                                </p:cTn>
                              </p:par>
                              <p:par>
                                <p:cTn id="17" presetID="10" presetClass="entr" presetSubtype="0" fill="hold" nodeType="withEffect">
                                  <p:stCondLst>
                                    <p:cond delay="0"/>
                                  </p:stCondLst>
                                  <p:childTnLst>
                                    <p:set>
                                      <p:cBhvr>
                                        <p:cTn id="18" dur="1" fill="hold">
                                          <p:stCondLst>
                                            <p:cond delay="0"/>
                                          </p:stCondLst>
                                        </p:cTn>
                                        <p:tgtEl>
                                          <p:spTgt spid="224"/>
                                        </p:tgtEl>
                                        <p:attrNameLst>
                                          <p:attrName>style.visibility</p:attrName>
                                        </p:attrNameLst>
                                      </p:cBhvr>
                                      <p:to>
                                        <p:strVal val="visible"/>
                                      </p:to>
                                    </p:set>
                                    <p:animEffect transition="in" filter="fade">
                                      <p:cBhvr>
                                        <p:cTn id="19" dur="2000"/>
                                        <p:tgtEl>
                                          <p:spTgt spid="224"/>
                                        </p:tgtEl>
                                      </p:cBhvr>
                                    </p:animEffect>
                                  </p:childTnLst>
                                </p:cTn>
                              </p:par>
                              <p:par>
                                <p:cTn id="20" presetID="10" presetClass="entr" presetSubtype="0" fill="hold" nodeType="withEffect">
                                  <p:stCondLst>
                                    <p:cond delay="0"/>
                                  </p:stCondLst>
                                  <p:childTnLst>
                                    <p:set>
                                      <p:cBhvr>
                                        <p:cTn id="21" dur="1" fill="hold">
                                          <p:stCondLst>
                                            <p:cond delay="0"/>
                                          </p:stCondLst>
                                        </p:cTn>
                                        <p:tgtEl>
                                          <p:spTgt spid="238"/>
                                        </p:tgtEl>
                                        <p:attrNameLst>
                                          <p:attrName>style.visibility</p:attrName>
                                        </p:attrNameLst>
                                      </p:cBhvr>
                                      <p:to>
                                        <p:strVal val="visible"/>
                                      </p:to>
                                    </p:set>
                                    <p:animEffect transition="in" filter="fade">
                                      <p:cBhvr>
                                        <p:cTn id="22" dur="2000"/>
                                        <p:tgtEl>
                                          <p:spTgt spid="238"/>
                                        </p:tgtEl>
                                      </p:cBhvr>
                                    </p:animEffect>
                                  </p:childTnLst>
                                </p:cTn>
                              </p:par>
                              <p:par>
                                <p:cTn id="23" presetID="10" presetClass="entr" presetSubtype="0" fill="hold" nodeType="withEffect">
                                  <p:stCondLst>
                                    <p:cond delay="0"/>
                                  </p:stCondLst>
                                  <p:childTnLst>
                                    <p:set>
                                      <p:cBhvr>
                                        <p:cTn id="24" dur="1" fill="hold">
                                          <p:stCondLst>
                                            <p:cond delay="0"/>
                                          </p:stCondLst>
                                        </p:cTn>
                                        <p:tgtEl>
                                          <p:spTgt spid="235"/>
                                        </p:tgtEl>
                                        <p:attrNameLst>
                                          <p:attrName>style.visibility</p:attrName>
                                        </p:attrNameLst>
                                      </p:cBhvr>
                                      <p:to>
                                        <p:strVal val="visible"/>
                                      </p:to>
                                    </p:set>
                                    <p:animEffect transition="in" filter="fade">
                                      <p:cBhvr>
                                        <p:cTn id="25" dur="2000"/>
                                        <p:tgtEl>
                                          <p:spTgt spid="235"/>
                                        </p:tgtEl>
                                      </p:cBhvr>
                                    </p:animEffect>
                                  </p:childTnLst>
                                </p:cTn>
                              </p:par>
                              <p:par>
                                <p:cTn id="26" presetID="10" presetClass="entr" presetSubtype="0" fill="hold" nodeType="withEffect">
                                  <p:stCondLst>
                                    <p:cond delay="0"/>
                                  </p:stCondLst>
                                  <p:childTnLst>
                                    <p:set>
                                      <p:cBhvr>
                                        <p:cTn id="27" dur="1" fill="hold">
                                          <p:stCondLst>
                                            <p:cond delay="0"/>
                                          </p:stCondLst>
                                        </p:cTn>
                                        <p:tgtEl>
                                          <p:spTgt spid="234"/>
                                        </p:tgtEl>
                                        <p:attrNameLst>
                                          <p:attrName>style.visibility</p:attrName>
                                        </p:attrNameLst>
                                      </p:cBhvr>
                                      <p:to>
                                        <p:strVal val="visible"/>
                                      </p:to>
                                    </p:set>
                                    <p:animEffect transition="in" filter="fade">
                                      <p:cBhvr>
                                        <p:cTn id="28" dur="2000"/>
                                        <p:tgtEl>
                                          <p:spTgt spid="234"/>
                                        </p:tgtEl>
                                      </p:cBhvr>
                                    </p:animEffect>
                                  </p:childTnLst>
                                </p:cTn>
                              </p:par>
                              <p:par>
                                <p:cTn id="29" presetID="10" presetClass="entr" presetSubtype="0" fill="hold" nodeType="withEffect">
                                  <p:stCondLst>
                                    <p:cond delay="0"/>
                                  </p:stCondLst>
                                  <p:childTnLst>
                                    <p:set>
                                      <p:cBhvr>
                                        <p:cTn id="30" dur="1" fill="hold">
                                          <p:stCondLst>
                                            <p:cond delay="0"/>
                                          </p:stCondLst>
                                        </p:cTn>
                                        <p:tgtEl>
                                          <p:spTgt spid="236"/>
                                        </p:tgtEl>
                                        <p:attrNameLst>
                                          <p:attrName>style.visibility</p:attrName>
                                        </p:attrNameLst>
                                      </p:cBhvr>
                                      <p:to>
                                        <p:strVal val="visible"/>
                                      </p:to>
                                    </p:set>
                                    <p:animEffect transition="in" filter="fade">
                                      <p:cBhvr>
                                        <p:cTn id="31" dur="2000"/>
                                        <p:tgtEl>
                                          <p:spTgt spid="236"/>
                                        </p:tgtEl>
                                      </p:cBhvr>
                                    </p:animEffect>
                                  </p:childTnLst>
                                </p:cTn>
                              </p:par>
                              <p:par>
                                <p:cTn id="32" presetID="10" presetClass="entr" presetSubtype="0" fill="hold" nodeType="withEffect">
                                  <p:stCondLst>
                                    <p:cond delay="0"/>
                                  </p:stCondLst>
                                  <p:childTnLst>
                                    <p:set>
                                      <p:cBhvr>
                                        <p:cTn id="33" dur="1" fill="hold">
                                          <p:stCondLst>
                                            <p:cond delay="0"/>
                                          </p:stCondLst>
                                        </p:cTn>
                                        <p:tgtEl>
                                          <p:spTgt spid="239"/>
                                        </p:tgtEl>
                                        <p:attrNameLst>
                                          <p:attrName>style.visibility</p:attrName>
                                        </p:attrNameLst>
                                      </p:cBhvr>
                                      <p:to>
                                        <p:strVal val="visible"/>
                                      </p:to>
                                    </p:set>
                                    <p:animEffect transition="in" filter="fade">
                                      <p:cBhvr>
                                        <p:cTn id="34" dur="2000"/>
                                        <p:tgtEl>
                                          <p:spTgt spid="23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Shape 245"/>
        <p:cNvGrpSpPr/>
        <p:nvPr/>
      </p:nvGrpSpPr>
      <p:grpSpPr>
        <a:xfrm>
          <a:off x="0" y="0"/>
          <a:ext cx="0" cy="0"/>
          <a:chOff x="0" y="0"/>
          <a:chExt cx="0" cy="0"/>
        </a:xfrm>
      </p:grpSpPr>
      <p:sp>
        <p:nvSpPr>
          <p:cNvPr id="246" name="Google Shape;246;p14"/>
          <p:cNvSpPr/>
          <p:nvPr/>
        </p:nvSpPr>
        <p:spPr>
          <a:xfrm>
            <a:off x="8909486" y="6508800"/>
            <a:ext cx="3225563" cy="276999"/>
          </a:xfrm>
          <a:prstGeom prst="rect">
            <a:avLst/>
          </a:prstGeom>
          <a:noFill/>
          <a:ln>
            <a:noFill/>
          </a:ln>
        </p:spPr>
        <p:txBody>
          <a:bodyPr spcFirstLastPara="1" wrap="square" lIns="91425" tIns="45700" rIns="91425" bIns="45700" anchor="t" anchorCtr="0">
            <a:spAutoFit/>
          </a:bodyPr>
          <a:lstStyle/>
          <a:p>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r>
              <a:rPr kumimoji="0" lang="en-GB" sz="1200" b="0" i="1" u="none" strike="noStrike" kern="0" cap="none" spc="0" normalizeH="0" baseline="0" noProof="0">
                <a:ln>
                  <a:noFill/>
                </a:ln>
                <a:solidFill>
                  <a:srgbClr val="969798"/>
                </a:solidFill>
                <a:effectLst/>
                <a:uLnTx/>
                <a:uFillTx/>
                <a:latin typeface="Century Gothic"/>
                <a:ea typeface="Century Gothic"/>
                <a:cs typeface="Century Gothic"/>
                <a:sym typeface="Century Gothic"/>
              </a:rPr>
              <a:t>Mastering Number 2021/22 ncetm.org.uk</a:t>
            </a:r>
            <a:endParaRPr kumimoji="0" sz="1200" b="0" i="1" u="none" strike="noStrike" kern="0" cap="none" spc="0" normalizeH="0" baseline="0" noProof="0">
              <a:ln>
                <a:noFill/>
              </a:ln>
              <a:solidFill>
                <a:srgbClr val="969798"/>
              </a:solidFill>
              <a:effectLst/>
              <a:uLnTx/>
              <a:uFillTx/>
              <a:latin typeface="Century Gothic"/>
              <a:ea typeface="Century Gothic"/>
              <a:cs typeface="Century Gothic"/>
              <a:sym typeface="Century Gothic"/>
            </a:endParaRPr>
          </a:p>
        </p:txBody>
      </p:sp>
    </p:spTree>
    <p:extLst>
      <p:ext uri="{BB962C8B-B14F-4D97-AF65-F5344CB8AC3E}">
        <p14:creationId xmlns:p14="http://schemas.microsoft.com/office/powerpoint/2010/main" val="986303292"/>
      </p:ext>
    </p:extLst>
  </p:cSld>
  <p:clrMapOvr>
    <a:masterClrMapping/>
  </p:clrMapOvr>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Shape 250"/>
        <p:cNvGrpSpPr/>
        <p:nvPr/>
      </p:nvGrpSpPr>
      <p:grpSpPr>
        <a:xfrm>
          <a:off x="0" y="0"/>
          <a:ext cx="0" cy="0"/>
          <a:chOff x="0" y="0"/>
          <a:chExt cx="0" cy="0"/>
        </a:xfrm>
      </p:grpSpPr>
      <p:sp>
        <p:nvSpPr>
          <p:cNvPr id="251" name="Google Shape;251;p15"/>
          <p:cNvSpPr/>
          <p:nvPr/>
        </p:nvSpPr>
        <p:spPr>
          <a:xfrm>
            <a:off x="4511040" y="6508800"/>
            <a:ext cx="7624009" cy="276999"/>
          </a:xfrm>
          <a:prstGeom prst="rect">
            <a:avLst/>
          </a:prstGeom>
          <a:noFill/>
          <a:ln>
            <a:noFill/>
          </a:ln>
        </p:spPr>
        <p:txBody>
          <a:bodyPr spcFirstLastPara="1" wrap="square" lIns="91425" tIns="45700" rIns="91425" bIns="45700" anchor="t" anchorCtr="0">
            <a:spAutoFit/>
          </a:bodyPr>
          <a:lstStyle/>
          <a:p>
            <a:pPr marL="0" marR="0" lvl="0" indent="0" algn="r" defTabSz="914400" rtl="0" eaLnBrk="1" fontAlgn="auto" latinLnBrk="0" hangingPunct="1">
              <a:lnSpc>
                <a:spcPct val="100000"/>
              </a:lnSpc>
              <a:spcBef>
                <a:spcPts val="0"/>
              </a:spcBef>
              <a:spcAft>
                <a:spcPts val="0"/>
              </a:spcAft>
              <a:buClr>
                <a:srgbClr val="969798"/>
              </a:buClr>
              <a:buSzPts val="1200"/>
              <a:buFont typeface="Century Gothic"/>
              <a:buNone/>
              <a:tabLst/>
              <a:defRPr/>
            </a:pPr>
            <a:r>
              <a:rPr kumimoji="0" lang="en-GB" sz="1200" b="0" i="1" u="none" strike="noStrike" kern="0" cap="none" spc="0" normalizeH="0" baseline="0" noProof="0">
                <a:ln>
                  <a:noFill/>
                </a:ln>
                <a:solidFill>
                  <a:srgbClr val="969798"/>
                </a:solidFill>
                <a:effectLst/>
                <a:uLnTx/>
                <a:uFillTx/>
                <a:latin typeface="Century Gothic"/>
                <a:ea typeface="Century Gothic"/>
                <a:cs typeface="Century Gothic"/>
                <a:sym typeface="Century Gothic"/>
              </a:rPr>
              <a:t> Image © 2021 Alphablocks Ltd. All rights reserved. Mastering Number 2021/22 ncetm.org.uk</a:t>
            </a:r>
            <a:endParaRPr kumimoji="0" sz="1200" b="0" i="1" u="none" strike="noStrike" kern="0" cap="none" spc="0" normalizeH="0" baseline="0" noProof="0">
              <a:ln>
                <a:noFill/>
              </a:ln>
              <a:solidFill>
                <a:srgbClr val="969798"/>
              </a:solidFill>
              <a:effectLst/>
              <a:uLnTx/>
              <a:uFillTx/>
              <a:latin typeface="Century Gothic"/>
              <a:ea typeface="Century Gothic"/>
              <a:cs typeface="Century Gothic"/>
              <a:sym typeface="Century Gothic"/>
            </a:endParaRPr>
          </a:p>
        </p:txBody>
      </p:sp>
      <p:sp>
        <p:nvSpPr>
          <p:cNvPr id="252" name="Google Shape;252;p15"/>
          <p:cNvSpPr/>
          <p:nvPr/>
        </p:nvSpPr>
        <p:spPr>
          <a:xfrm>
            <a:off x="1834444" y="654874"/>
            <a:ext cx="5780608" cy="1470140"/>
          </a:xfrm>
          <a:prstGeom prst="wedgeRoundRectCallout">
            <a:avLst>
              <a:gd name="adj1" fmla="val 43634"/>
              <a:gd name="adj2" fmla="val 87523"/>
              <a:gd name="adj3" fmla="val 16667"/>
            </a:avLst>
          </a:prstGeom>
          <a:solidFill>
            <a:srgbClr val="4472C4"/>
          </a:solidFill>
          <a:ln w="12700" cap="flat" cmpd="sng">
            <a:solidFill>
              <a:srgbClr val="31538F"/>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FFFFFF"/>
              </a:buClr>
              <a:buSzPts val="2800"/>
              <a:buFont typeface="Century Gothic"/>
              <a:buNone/>
              <a:tabLst/>
              <a:defRPr/>
            </a:pPr>
            <a:r>
              <a:rPr kumimoji="0" lang="en-GB" sz="2800" b="0" i="0" u="none" strike="noStrike" kern="0" cap="none" spc="0" normalizeH="0" baseline="0" noProof="0">
                <a:ln>
                  <a:noFill/>
                </a:ln>
                <a:solidFill>
                  <a:srgbClr val="FFFFFF"/>
                </a:solidFill>
                <a:effectLst/>
                <a:uLnTx/>
                <a:uFillTx/>
                <a:latin typeface="Century Gothic"/>
                <a:ea typeface="Century Gothic"/>
                <a:cs typeface="Century Gothic"/>
                <a:sym typeface="Century Gothic"/>
              </a:rPr>
              <a:t>Did you notice I was showing you some doubles patterns?</a:t>
            </a:r>
            <a:endParaRPr kumimoji="0" sz="1400" b="0" i="0" u="none" strike="noStrike" kern="0" cap="none" spc="0" normalizeH="0" baseline="0" noProof="0">
              <a:ln>
                <a:noFill/>
              </a:ln>
              <a:solidFill>
                <a:srgbClr val="000000"/>
              </a:solidFill>
              <a:effectLst/>
              <a:uLnTx/>
              <a:uFillTx/>
              <a:latin typeface="Arial"/>
              <a:cs typeface="Arial"/>
              <a:sym typeface="Arial"/>
            </a:endParaRPr>
          </a:p>
        </p:txBody>
      </p:sp>
      <p:pic>
        <p:nvPicPr>
          <p:cNvPr id="253" name="Google Shape;253;p15"/>
          <p:cNvPicPr preferRelativeResize="0"/>
          <p:nvPr/>
        </p:nvPicPr>
        <p:blipFill rotWithShape="1">
          <a:blip r:embed="rId3">
            <a:alphaModFix/>
          </a:blip>
          <a:srcRect l="23486" r="26220"/>
          <a:stretch/>
        </p:blipFill>
        <p:spPr>
          <a:xfrm>
            <a:off x="6658377" y="878776"/>
            <a:ext cx="4559122" cy="5104301"/>
          </a:xfrm>
          <a:prstGeom prst="rect">
            <a:avLst/>
          </a:prstGeom>
          <a:noFill/>
          <a:ln>
            <a:noFill/>
          </a:ln>
        </p:spPr>
      </p:pic>
    </p:spTree>
    <p:extLst>
      <p:ext uri="{BB962C8B-B14F-4D97-AF65-F5344CB8AC3E}">
        <p14:creationId xmlns:p14="http://schemas.microsoft.com/office/powerpoint/2010/main" val="3089199994"/>
      </p:ext>
    </p:extLst>
  </p:cSld>
  <p:clrMapOvr>
    <a:masterClrMapping/>
  </p:clrMapOvr>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Shape 257"/>
        <p:cNvGrpSpPr/>
        <p:nvPr/>
      </p:nvGrpSpPr>
      <p:grpSpPr>
        <a:xfrm>
          <a:off x="0" y="0"/>
          <a:ext cx="0" cy="0"/>
          <a:chOff x="0" y="0"/>
          <a:chExt cx="0" cy="0"/>
        </a:xfrm>
      </p:grpSpPr>
      <p:sp>
        <p:nvSpPr>
          <p:cNvPr id="258" name="Google Shape;258;p16"/>
          <p:cNvSpPr/>
          <p:nvPr/>
        </p:nvSpPr>
        <p:spPr>
          <a:xfrm>
            <a:off x="8909486" y="6508800"/>
            <a:ext cx="3225563" cy="276999"/>
          </a:xfrm>
          <a:prstGeom prst="rect">
            <a:avLst/>
          </a:prstGeom>
          <a:noFill/>
          <a:ln>
            <a:noFill/>
          </a:ln>
        </p:spPr>
        <p:txBody>
          <a:bodyPr spcFirstLastPara="1" wrap="square" lIns="91425" tIns="45700" rIns="91425" bIns="45700" anchor="t" anchorCtr="0">
            <a:spAutoFit/>
          </a:bodyPr>
          <a:lstStyle/>
          <a:p>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r>
              <a:rPr kumimoji="0" lang="en-GB" sz="1200" b="0" i="1" u="none" strike="noStrike" kern="0" cap="none" spc="0" normalizeH="0" baseline="0" noProof="0">
                <a:ln>
                  <a:noFill/>
                </a:ln>
                <a:solidFill>
                  <a:srgbClr val="969798"/>
                </a:solidFill>
                <a:effectLst/>
                <a:uLnTx/>
                <a:uFillTx/>
                <a:latin typeface="Century Gothic"/>
                <a:ea typeface="Century Gothic"/>
                <a:cs typeface="Century Gothic"/>
                <a:sym typeface="Century Gothic"/>
              </a:rPr>
              <a:t>Mastering Number 2021/22 ncetm.org.uk</a:t>
            </a:r>
            <a:endParaRPr kumimoji="0" sz="1200" b="0" i="1" u="none" strike="noStrike" kern="0" cap="none" spc="0" normalizeH="0" baseline="0" noProof="0">
              <a:ln>
                <a:noFill/>
              </a:ln>
              <a:solidFill>
                <a:srgbClr val="969798"/>
              </a:solidFill>
              <a:effectLst/>
              <a:uLnTx/>
              <a:uFillTx/>
              <a:latin typeface="Century Gothic"/>
              <a:ea typeface="Century Gothic"/>
              <a:cs typeface="Century Gothic"/>
              <a:sym typeface="Century Gothic"/>
            </a:endParaRPr>
          </a:p>
        </p:txBody>
      </p:sp>
      <p:sp>
        <p:nvSpPr>
          <p:cNvPr id="259" name="Google Shape;259;p16"/>
          <p:cNvSpPr/>
          <p:nvPr/>
        </p:nvSpPr>
        <p:spPr>
          <a:xfrm>
            <a:off x="3593206" y="5982677"/>
            <a:ext cx="5035639" cy="408623"/>
          </a:xfrm>
          <a:prstGeom prst="roundRect">
            <a:avLst>
              <a:gd name="adj" fmla="val 16667"/>
            </a:avLst>
          </a:prstGeom>
          <a:solidFill>
            <a:schemeClr val="lt1"/>
          </a:solidFill>
          <a:ln w="31750" cap="flat" cmpd="sng">
            <a:solidFill>
              <a:srgbClr val="347574"/>
            </a:solidFill>
            <a:prstDash val="solid"/>
            <a:round/>
            <a:headEnd type="none" w="sm" len="sm"/>
            <a:tailEnd type="none" w="sm" len="sm"/>
          </a:ln>
          <a:effectLst>
            <a:outerShdw blurRad="50800" dist="38100" dir="2700000" algn="tl" rotWithShape="0">
              <a:srgbClr val="000000">
                <a:alpha val="40000"/>
              </a:srgbClr>
            </a:outerShdw>
          </a:effectLst>
        </p:spPr>
        <p:txBody>
          <a:bodyPr spcFirstLastPara="1" wrap="square" lIns="91425" tIns="45700" rIns="91425" bIns="45700" anchor="t" anchorCtr="0">
            <a:sp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GB" sz="1800" b="0" i="0" u="none" strike="noStrike" kern="0" cap="none" spc="0" normalizeH="0" baseline="0" noProof="0">
                <a:ln>
                  <a:noFill/>
                </a:ln>
                <a:solidFill>
                  <a:srgbClr val="585858"/>
                </a:solidFill>
                <a:effectLst/>
                <a:uLnTx/>
                <a:uFillTx/>
                <a:latin typeface="Century Gothic"/>
                <a:ea typeface="Century Gothic"/>
                <a:cs typeface="Century Gothic"/>
                <a:sym typeface="Century Gothic"/>
              </a:rPr>
              <a:t>Double _____ is _____ .</a:t>
            </a:r>
            <a:endParaRPr kumimoji="0" sz="1400" b="0" i="0" u="none" strike="noStrike" kern="0" cap="none" spc="0" normalizeH="0" baseline="0" noProof="0">
              <a:ln>
                <a:noFill/>
              </a:ln>
              <a:solidFill>
                <a:srgbClr val="000000"/>
              </a:solidFill>
              <a:effectLst/>
              <a:uLnTx/>
              <a:uFillTx/>
              <a:latin typeface="Arial"/>
              <a:cs typeface="Arial"/>
              <a:sym typeface="Arial"/>
            </a:endParaRPr>
          </a:p>
        </p:txBody>
      </p:sp>
      <p:pic>
        <p:nvPicPr>
          <p:cNvPr id="260" name="Google Shape;260;p16"/>
          <p:cNvPicPr preferRelativeResize="0"/>
          <p:nvPr/>
        </p:nvPicPr>
        <p:blipFill rotWithShape="1">
          <a:blip r:embed="rId3">
            <a:alphaModFix/>
          </a:blip>
          <a:srcRect/>
          <a:stretch/>
        </p:blipFill>
        <p:spPr>
          <a:xfrm>
            <a:off x="725037" y="671011"/>
            <a:ext cx="4054190" cy="1542421"/>
          </a:xfrm>
          <a:prstGeom prst="rect">
            <a:avLst/>
          </a:prstGeom>
          <a:noFill/>
          <a:ln>
            <a:noFill/>
          </a:ln>
        </p:spPr>
      </p:pic>
      <p:pic>
        <p:nvPicPr>
          <p:cNvPr id="261" name="Google Shape;261;p16"/>
          <p:cNvPicPr preferRelativeResize="0"/>
          <p:nvPr/>
        </p:nvPicPr>
        <p:blipFill rotWithShape="1">
          <a:blip r:embed="rId4">
            <a:alphaModFix/>
          </a:blip>
          <a:srcRect/>
          <a:stretch/>
        </p:blipFill>
        <p:spPr>
          <a:xfrm>
            <a:off x="7412773" y="671011"/>
            <a:ext cx="4054190" cy="1542421"/>
          </a:xfrm>
          <a:prstGeom prst="rect">
            <a:avLst/>
          </a:prstGeom>
          <a:noFill/>
          <a:ln>
            <a:noFill/>
          </a:ln>
        </p:spPr>
      </p:pic>
      <p:pic>
        <p:nvPicPr>
          <p:cNvPr id="262" name="Google Shape;262;p16"/>
          <p:cNvPicPr preferRelativeResize="0"/>
          <p:nvPr/>
        </p:nvPicPr>
        <p:blipFill rotWithShape="1">
          <a:blip r:embed="rId5">
            <a:alphaModFix/>
          </a:blip>
          <a:srcRect/>
          <a:stretch/>
        </p:blipFill>
        <p:spPr>
          <a:xfrm>
            <a:off x="725037" y="2419176"/>
            <a:ext cx="4054190" cy="1542421"/>
          </a:xfrm>
          <a:prstGeom prst="rect">
            <a:avLst/>
          </a:prstGeom>
          <a:noFill/>
          <a:ln>
            <a:noFill/>
          </a:ln>
        </p:spPr>
      </p:pic>
      <p:pic>
        <p:nvPicPr>
          <p:cNvPr id="263" name="Google Shape;263;p16"/>
          <p:cNvPicPr preferRelativeResize="0"/>
          <p:nvPr/>
        </p:nvPicPr>
        <p:blipFill rotWithShape="1">
          <a:blip r:embed="rId6">
            <a:alphaModFix/>
          </a:blip>
          <a:srcRect/>
          <a:stretch/>
        </p:blipFill>
        <p:spPr>
          <a:xfrm>
            <a:off x="4061588" y="4167341"/>
            <a:ext cx="4068821" cy="1551046"/>
          </a:xfrm>
          <a:prstGeom prst="rect">
            <a:avLst/>
          </a:prstGeom>
          <a:noFill/>
          <a:ln>
            <a:noFill/>
          </a:ln>
        </p:spPr>
      </p:pic>
      <p:pic>
        <p:nvPicPr>
          <p:cNvPr id="264" name="Google Shape;264;p16"/>
          <p:cNvPicPr preferRelativeResize="0"/>
          <p:nvPr/>
        </p:nvPicPr>
        <p:blipFill rotWithShape="1">
          <a:blip r:embed="rId7">
            <a:alphaModFix/>
          </a:blip>
          <a:srcRect/>
          <a:stretch/>
        </p:blipFill>
        <p:spPr>
          <a:xfrm>
            <a:off x="7412773" y="2416393"/>
            <a:ext cx="4068821" cy="1547987"/>
          </a:xfrm>
          <a:prstGeom prst="rect">
            <a:avLst/>
          </a:prstGeom>
          <a:noFill/>
          <a:ln>
            <a:noFill/>
          </a:ln>
        </p:spPr>
      </p:pic>
    </p:spTree>
    <p:extLst>
      <p:ext uri="{BB962C8B-B14F-4D97-AF65-F5344CB8AC3E}">
        <p14:creationId xmlns:p14="http://schemas.microsoft.com/office/powerpoint/2010/main" val="27790678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260"/>
                                        </p:tgtEl>
                                        <p:attrNameLst>
                                          <p:attrName>style.visibility</p:attrName>
                                        </p:attrNameLst>
                                      </p:cBhvr>
                                      <p:to>
                                        <p:strVal val="visible"/>
                                      </p:to>
                                    </p:set>
                                    <p:animEffect transition="in" filter="fade">
                                      <p:cBhvr>
                                        <p:cTn id="7" dur="500"/>
                                        <p:tgtEl>
                                          <p:spTgt spid="260"/>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261"/>
                                        </p:tgtEl>
                                        <p:attrNameLst>
                                          <p:attrName>style.visibility</p:attrName>
                                        </p:attrNameLst>
                                      </p:cBhvr>
                                      <p:to>
                                        <p:strVal val="visible"/>
                                      </p:to>
                                    </p:set>
                                    <p:animEffect transition="in" filter="fade">
                                      <p:cBhvr>
                                        <p:cTn id="12" dur="500"/>
                                        <p:tgtEl>
                                          <p:spTgt spid="261"/>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262"/>
                                        </p:tgtEl>
                                        <p:attrNameLst>
                                          <p:attrName>style.visibility</p:attrName>
                                        </p:attrNameLst>
                                      </p:cBhvr>
                                      <p:to>
                                        <p:strVal val="visible"/>
                                      </p:to>
                                    </p:set>
                                    <p:animEffect transition="in" filter="fade">
                                      <p:cBhvr>
                                        <p:cTn id="17" dur="500"/>
                                        <p:tgtEl>
                                          <p:spTgt spid="262"/>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264"/>
                                        </p:tgtEl>
                                        <p:attrNameLst>
                                          <p:attrName>style.visibility</p:attrName>
                                        </p:attrNameLst>
                                      </p:cBhvr>
                                      <p:to>
                                        <p:strVal val="visible"/>
                                      </p:to>
                                    </p:set>
                                    <p:animEffect transition="in" filter="fade">
                                      <p:cBhvr>
                                        <p:cTn id="22" dur="500"/>
                                        <p:tgtEl>
                                          <p:spTgt spid="264"/>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263"/>
                                        </p:tgtEl>
                                        <p:attrNameLst>
                                          <p:attrName>style.visibility</p:attrName>
                                        </p:attrNameLst>
                                      </p:cBhvr>
                                      <p:to>
                                        <p:strVal val="visible"/>
                                      </p:to>
                                    </p:set>
                                    <p:animEffect transition="in" filter="fade">
                                      <p:cBhvr>
                                        <p:cTn id="27" dur="500"/>
                                        <p:tgtEl>
                                          <p:spTgt spid="26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Shape 269"/>
        <p:cNvGrpSpPr/>
        <p:nvPr/>
      </p:nvGrpSpPr>
      <p:grpSpPr>
        <a:xfrm>
          <a:off x="0" y="0"/>
          <a:ext cx="0" cy="0"/>
          <a:chOff x="0" y="0"/>
          <a:chExt cx="0" cy="0"/>
        </a:xfrm>
      </p:grpSpPr>
      <p:sp>
        <p:nvSpPr>
          <p:cNvPr id="270" name="Google Shape;270;g2d0f1d007f7_0_0"/>
          <p:cNvSpPr txBox="1">
            <a:spLocks noGrp="1"/>
          </p:cNvSpPr>
          <p:nvPr>
            <p:ph type="title"/>
          </p:nvPr>
        </p:nvSpPr>
        <p:spPr>
          <a:xfrm>
            <a:off x="601035" y="430660"/>
            <a:ext cx="10972800" cy="982200"/>
          </a:xfrm>
          <a:prstGeom prst="rect">
            <a:avLst/>
          </a:prstGeom>
        </p:spPr>
        <p:txBody>
          <a:bodyPr spcFirstLastPara="1" wrap="square" lIns="91425" tIns="45700" rIns="91425" bIns="45700" anchor="t" anchorCtr="0">
            <a:normAutofit fontScale="90000"/>
          </a:bodyPr>
          <a:lstStyle/>
          <a:p>
            <a:pPr marL="0" lvl="0" indent="0" algn="l" rtl="0">
              <a:spcBef>
                <a:spcPts val="0"/>
              </a:spcBef>
              <a:spcAft>
                <a:spcPts val="0"/>
              </a:spcAft>
              <a:buNone/>
            </a:pPr>
            <a:r>
              <a:rPr lang="en-GB"/>
              <a:t>We also show doubling with different visual images. These include doubling on the rekenreks and using numicon. </a:t>
            </a:r>
            <a:endParaRPr/>
          </a:p>
          <a:p>
            <a:pPr marL="0" lvl="0" indent="0" algn="l" rtl="0">
              <a:spcBef>
                <a:spcPts val="0"/>
              </a:spcBef>
              <a:spcAft>
                <a:spcPts val="0"/>
              </a:spcAft>
              <a:buNone/>
            </a:pPr>
            <a:r>
              <a:rPr lang="en-GB"/>
              <a:t>The different representations help to reinforce different message about ‘doubling’. </a:t>
            </a:r>
            <a:endParaRPr/>
          </a:p>
          <a:p>
            <a:pPr marL="0" lvl="0" indent="0" algn="l" rtl="0">
              <a:spcBef>
                <a:spcPts val="0"/>
              </a:spcBef>
              <a:spcAft>
                <a:spcPts val="0"/>
              </a:spcAft>
              <a:buNone/>
            </a:pPr>
            <a:endParaRPr/>
          </a:p>
          <a:p>
            <a:pPr marL="0" lvl="0" indent="0" algn="l" rtl="0">
              <a:spcBef>
                <a:spcPts val="0"/>
              </a:spcBef>
              <a:spcAft>
                <a:spcPts val="0"/>
              </a:spcAft>
              <a:buNone/>
            </a:pPr>
            <a:endParaRPr/>
          </a:p>
        </p:txBody>
      </p:sp>
      <p:pic>
        <p:nvPicPr>
          <p:cNvPr id="271" name="Google Shape;271;g2d0f1d007f7_0_0"/>
          <p:cNvPicPr preferRelativeResize="0"/>
          <p:nvPr/>
        </p:nvPicPr>
        <p:blipFill>
          <a:blip r:embed="rId3">
            <a:alphaModFix/>
          </a:blip>
          <a:stretch>
            <a:fillRect/>
          </a:stretch>
        </p:blipFill>
        <p:spPr>
          <a:xfrm>
            <a:off x="601025" y="3032610"/>
            <a:ext cx="5057775" cy="2286000"/>
          </a:xfrm>
          <a:prstGeom prst="rect">
            <a:avLst/>
          </a:prstGeom>
          <a:noFill/>
          <a:ln>
            <a:noFill/>
          </a:ln>
        </p:spPr>
      </p:pic>
      <p:pic>
        <p:nvPicPr>
          <p:cNvPr id="272" name="Google Shape;272;g2d0f1d007f7_0_0"/>
          <p:cNvPicPr preferRelativeResize="0"/>
          <p:nvPr/>
        </p:nvPicPr>
        <p:blipFill>
          <a:blip r:embed="rId4">
            <a:alphaModFix/>
          </a:blip>
          <a:stretch>
            <a:fillRect/>
          </a:stretch>
        </p:blipFill>
        <p:spPr>
          <a:xfrm>
            <a:off x="7040075" y="2437385"/>
            <a:ext cx="4000500" cy="4191000"/>
          </a:xfrm>
          <a:prstGeom prst="rect">
            <a:avLst/>
          </a:prstGeom>
          <a:noFill/>
          <a:ln>
            <a:noFill/>
          </a:ln>
        </p:spPr>
      </p:pic>
    </p:spTree>
    <p:extLst>
      <p:ext uri="{BB962C8B-B14F-4D97-AF65-F5344CB8AC3E}">
        <p14:creationId xmlns:p14="http://schemas.microsoft.com/office/powerpoint/2010/main" val="2932407931"/>
      </p:ext>
    </p:extLst>
  </p:cSld>
  <p:clrMapOvr>
    <a:masterClrMapping/>
  </p:clrMapOvr>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Shape 276"/>
        <p:cNvGrpSpPr/>
        <p:nvPr/>
      </p:nvGrpSpPr>
      <p:grpSpPr>
        <a:xfrm>
          <a:off x="0" y="0"/>
          <a:ext cx="0" cy="0"/>
          <a:chOff x="0" y="0"/>
          <a:chExt cx="0" cy="0"/>
        </a:xfrm>
      </p:grpSpPr>
      <p:sp>
        <p:nvSpPr>
          <p:cNvPr id="277" name="Google Shape;277;p17"/>
          <p:cNvSpPr/>
          <p:nvPr/>
        </p:nvSpPr>
        <p:spPr>
          <a:xfrm>
            <a:off x="4511040" y="6508800"/>
            <a:ext cx="7624009" cy="276999"/>
          </a:xfrm>
          <a:prstGeom prst="rect">
            <a:avLst/>
          </a:prstGeom>
          <a:noFill/>
          <a:ln>
            <a:noFill/>
          </a:ln>
        </p:spPr>
        <p:txBody>
          <a:bodyPr spcFirstLastPara="1" wrap="square" lIns="91425" tIns="45700" rIns="91425" bIns="45700" anchor="t" anchorCtr="0">
            <a:spAutoFit/>
          </a:bodyPr>
          <a:lstStyle/>
          <a:p>
            <a:pPr marL="0" marR="0" lvl="0" indent="0" algn="r" defTabSz="914400" rtl="0" eaLnBrk="1" fontAlgn="auto" latinLnBrk="0" hangingPunct="1">
              <a:lnSpc>
                <a:spcPct val="100000"/>
              </a:lnSpc>
              <a:spcBef>
                <a:spcPts val="0"/>
              </a:spcBef>
              <a:spcAft>
                <a:spcPts val="0"/>
              </a:spcAft>
              <a:buClr>
                <a:srgbClr val="969798"/>
              </a:buClr>
              <a:buSzPts val="1200"/>
              <a:buFont typeface="Century Gothic"/>
              <a:buNone/>
              <a:tabLst/>
              <a:defRPr/>
            </a:pPr>
            <a:r>
              <a:rPr kumimoji="0" lang="en-GB" sz="1200" b="0" i="1" u="none" strike="noStrike" kern="0" cap="none" spc="0" normalizeH="0" baseline="0" noProof="0">
                <a:ln>
                  <a:noFill/>
                </a:ln>
                <a:solidFill>
                  <a:srgbClr val="969798"/>
                </a:solidFill>
                <a:effectLst/>
                <a:uLnTx/>
                <a:uFillTx/>
                <a:latin typeface="Century Gothic"/>
                <a:ea typeface="Century Gothic"/>
                <a:cs typeface="Century Gothic"/>
                <a:sym typeface="Century Gothic"/>
              </a:rPr>
              <a:t> Image © 2021 Alphablocks Ltd. All rights reserved. Mastering Number 2021/22 ncetm.org.uk</a:t>
            </a:r>
            <a:endParaRPr kumimoji="0" sz="1200" b="0" i="1" u="none" strike="noStrike" kern="0" cap="none" spc="0" normalizeH="0" baseline="0" noProof="0">
              <a:ln>
                <a:noFill/>
              </a:ln>
              <a:solidFill>
                <a:srgbClr val="969798"/>
              </a:solidFill>
              <a:effectLst/>
              <a:uLnTx/>
              <a:uFillTx/>
              <a:latin typeface="Century Gothic"/>
              <a:ea typeface="Century Gothic"/>
              <a:cs typeface="Century Gothic"/>
              <a:sym typeface="Century Gothic"/>
            </a:endParaRPr>
          </a:p>
        </p:txBody>
      </p:sp>
      <p:pic>
        <p:nvPicPr>
          <p:cNvPr id="278" name="Google Shape;278;p17"/>
          <p:cNvPicPr preferRelativeResize="0"/>
          <p:nvPr/>
        </p:nvPicPr>
        <p:blipFill rotWithShape="1">
          <a:blip r:embed="rId3">
            <a:alphaModFix/>
          </a:blip>
          <a:srcRect l="21606" r="25619"/>
          <a:stretch/>
        </p:blipFill>
        <p:spPr>
          <a:xfrm>
            <a:off x="8219872" y="1952702"/>
            <a:ext cx="3915177" cy="4177299"/>
          </a:xfrm>
          <a:prstGeom prst="rect">
            <a:avLst/>
          </a:prstGeom>
          <a:noFill/>
          <a:ln>
            <a:noFill/>
          </a:ln>
        </p:spPr>
      </p:pic>
      <p:sp>
        <p:nvSpPr>
          <p:cNvPr id="279" name="Google Shape;279;p17"/>
          <p:cNvSpPr/>
          <p:nvPr/>
        </p:nvSpPr>
        <p:spPr>
          <a:xfrm>
            <a:off x="4977907" y="387253"/>
            <a:ext cx="6254546" cy="1280133"/>
          </a:xfrm>
          <a:prstGeom prst="wedgeRoundRectCallout">
            <a:avLst>
              <a:gd name="adj1" fmla="val 30845"/>
              <a:gd name="adj2" fmla="val 112846"/>
              <a:gd name="adj3" fmla="val 16667"/>
            </a:avLst>
          </a:prstGeom>
          <a:solidFill>
            <a:srgbClr val="4472C4"/>
          </a:solidFill>
          <a:ln w="12700" cap="flat" cmpd="sng">
            <a:solidFill>
              <a:srgbClr val="31538F"/>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FFFFFF"/>
              </a:buClr>
              <a:buSzPts val="2800"/>
              <a:buFont typeface="Century Gothic"/>
              <a:buNone/>
              <a:tabLst/>
              <a:defRPr/>
            </a:pPr>
            <a:r>
              <a:rPr kumimoji="0" lang="en-GB" sz="2800" b="0" i="0" u="none" strike="noStrike" kern="0" cap="none" spc="0" normalizeH="0" baseline="0" noProof="0">
                <a:ln>
                  <a:noFill/>
                </a:ln>
                <a:solidFill>
                  <a:srgbClr val="FFFFFF"/>
                </a:solidFill>
                <a:effectLst/>
                <a:uLnTx/>
                <a:uFillTx/>
                <a:latin typeface="Century Gothic"/>
                <a:ea typeface="Century Gothic"/>
                <a:cs typeface="Century Gothic"/>
                <a:sym typeface="Century Gothic"/>
              </a:rPr>
              <a:t>You will need a friend to help you show this next double!</a:t>
            </a:r>
            <a:endParaRPr kumimoji="0" sz="1400" b="0" i="0" u="none" strike="noStrike" kern="0" cap="none" spc="0" normalizeH="0" baseline="0" noProof="0">
              <a:ln>
                <a:noFill/>
              </a:ln>
              <a:solidFill>
                <a:srgbClr val="000000"/>
              </a:solidFill>
              <a:effectLst/>
              <a:uLnTx/>
              <a:uFillTx/>
              <a:latin typeface="Arial"/>
              <a:cs typeface="Arial"/>
              <a:sym typeface="Arial"/>
            </a:endParaRPr>
          </a:p>
        </p:txBody>
      </p:sp>
      <p:grpSp>
        <p:nvGrpSpPr>
          <p:cNvPr id="280" name="Google Shape;280;p17"/>
          <p:cNvGrpSpPr/>
          <p:nvPr/>
        </p:nvGrpSpPr>
        <p:grpSpPr>
          <a:xfrm>
            <a:off x="1961126" y="2108094"/>
            <a:ext cx="5099828" cy="3855495"/>
            <a:chOff x="4061589" y="1440555"/>
            <a:chExt cx="4068821" cy="3076049"/>
          </a:xfrm>
        </p:grpSpPr>
        <p:pic>
          <p:nvPicPr>
            <p:cNvPr id="281" name="Google Shape;281;p17"/>
            <p:cNvPicPr preferRelativeResize="0"/>
            <p:nvPr/>
          </p:nvPicPr>
          <p:blipFill rotWithShape="1">
            <a:blip r:embed="rId4">
              <a:alphaModFix/>
            </a:blip>
            <a:srcRect/>
            <a:stretch/>
          </p:blipFill>
          <p:spPr>
            <a:xfrm>
              <a:off x="4061589" y="1440555"/>
              <a:ext cx="4054190" cy="1542421"/>
            </a:xfrm>
            <a:prstGeom prst="rect">
              <a:avLst/>
            </a:prstGeom>
            <a:noFill/>
            <a:ln>
              <a:noFill/>
            </a:ln>
          </p:spPr>
        </p:pic>
        <p:pic>
          <p:nvPicPr>
            <p:cNvPr id="282" name="Google Shape;282;p17"/>
            <p:cNvPicPr preferRelativeResize="0"/>
            <p:nvPr/>
          </p:nvPicPr>
          <p:blipFill rotWithShape="1">
            <a:blip r:embed="rId5">
              <a:alphaModFix/>
            </a:blip>
            <a:srcRect/>
            <a:stretch/>
          </p:blipFill>
          <p:spPr>
            <a:xfrm>
              <a:off x="4061589" y="2965558"/>
              <a:ext cx="4068821" cy="1551046"/>
            </a:xfrm>
            <a:prstGeom prst="rect">
              <a:avLst/>
            </a:prstGeom>
            <a:noFill/>
            <a:ln>
              <a:noFill/>
            </a:ln>
          </p:spPr>
        </p:pic>
      </p:grpSp>
    </p:spTree>
    <p:extLst>
      <p:ext uri="{BB962C8B-B14F-4D97-AF65-F5344CB8AC3E}">
        <p14:creationId xmlns:p14="http://schemas.microsoft.com/office/powerpoint/2010/main" val="5924218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xit" presetSubtype="0" fill="hold" nodeType="clickEffect">
                                  <p:stCondLst>
                                    <p:cond delay="0"/>
                                  </p:stCondLst>
                                  <p:childTnLst>
                                    <p:animEffect transition="out" filter="fade">
                                      <p:cBhvr>
                                        <p:cTn id="6" dur="500"/>
                                        <p:tgtEl>
                                          <p:spTgt spid="279"/>
                                        </p:tgtEl>
                                      </p:cBhvr>
                                    </p:animEffect>
                                    <p:set>
                                      <p:cBhvr>
                                        <p:cTn id="7" dur="1" fill="hold">
                                          <p:stCondLst>
                                            <p:cond delay="500"/>
                                          </p:stCondLst>
                                        </p:cTn>
                                        <p:tgtEl>
                                          <p:spTgt spid="279"/>
                                        </p:tgtEl>
                                        <p:attrNameLst>
                                          <p:attrName>style.visibility</p:attrName>
                                        </p:attrNameLst>
                                      </p:cBhvr>
                                      <p:to>
                                        <p:strVal val="hidden"/>
                                      </p:to>
                                    </p:se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280"/>
                                        </p:tgtEl>
                                        <p:attrNameLst>
                                          <p:attrName>style.visibility</p:attrName>
                                        </p:attrNameLst>
                                      </p:cBhvr>
                                      <p:to>
                                        <p:strVal val="visible"/>
                                      </p:to>
                                    </p:set>
                                    <p:animEffect transition="in" filter="fade">
                                      <p:cBhvr>
                                        <p:cTn id="12" dur="1822"/>
                                        <p:tgtEl>
                                          <p:spTgt spid="28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Shape 287"/>
        <p:cNvGrpSpPr/>
        <p:nvPr/>
      </p:nvGrpSpPr>
      <p:grpSpPr>
        <a:xfrm>
          <a:off x="0" y="0"/>
          <a:ext cx="0" cy="0"/>
          <a:chOff x="0" y="0"/>
          <a:chExt cx="0" cy="0"/>
        </a:xfrm>
      </p:grpSpPr>
      <p:pic>
        <p:nvPicPr>
          <p:cNvPr id="288" name="Google Shape;288;p18"/>
          <p:cNvPicPr preferRelativeResize="0"/>
          <p:nvPr/>
        </p:nvPicPr>
        <p:blipFill rotWithShape="1">
          <a:blip r:embed="rId3">
            <a:alphaModFix/>
          </a:blip>
          <a:srcRect/>
          <a:stretch/>
        </p:blipFill>
        <p:spPr>
          <a:xfrm>
            <a:off x="-16224" y="-2823"/>
            <a:ext cx="12309824" cy="6860823"/>
          </a:xfrm>
          <a:prstGeom prst="rect">
            <a:avLst/>
          </a:prstGeom>
          <a:noFill/>
          <a:ln>
            <a:noFill/>
          </a:ln>
        </p:spPr>
      </p:pic>
      <p:pic>
        <p:nvPicPr>
          <p:cNvPr id="289" name="Google Shape;289;p18" descr="A picture containing dark, lit, guitar  Description automatically generated"/>
          <p:cNvPicPr preferRelativeResize="0"/>
          <p:nvPr/>
        </p:nvPicPr>
        <p:blipFill rotWithShape="1">
          <a:blip r:embed="rId4">
            <a:alphaModFix/>
          </a:blip>
          <a:srcRect l="35897" t="4566" r="36153" b="-160"/>
          <a:stretch/>
        </p:blipFill>
        <p:spPr>
          <a:xfrm>
            <a:off x="4538180" y="1899686"/>
            <a:ext cx="2305604" cy="4435814"/>
          </a:xfrm>
          <a:prstGeom prst="rect">
            <a:avLst/>
          </a:prstGeom>
          <a:noFill/>
          <a:ln>
            <a:noFill/>
          </a:ln>
        </p:spPr>
      </p:pic>
      <p:sp>
        <p:nvSpPr>
          <p:cNvPr id="290" name="Google Shape;290;p18"/>
          <p:cNvSpPr/>
          <p:nvPr/>
        </p:nvSpPr>
        <p:spPr>
          <a:xfrm>
            <a:off x="1467556" y="1169356"/>
            <a:ext cx="3473116" cy="1163628"/>
          </a:xfrm>
          <a:prstGeom prst="wedgeRoundRectCallout">
            <a:avLst>
              <a:gd name="adj1" fmla="val 51168"/>
              <a:gd name="adj2" fmla="val 80406"/>
              <a:gd name="adj3" fmla="val 16667"/>
            </a:avLst>
          </a:prstGeom>
          <a:solidFill>
            <a:srgbClr val="4472C4"/>
          </a:solidFill>
          <a:ln w="12700" cap="flat" cmpd="sng">
            <a:solidFill>
              <a:srgbClr val="31538F"/>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FFFFFF"/>
              </a:buClr>
              <a:buSzPts val="2800"/>
              <a:buFont typeface="Century Gothic"/>
              <a:buNone/>
              <a:tabLst/>
              <a:defRPr/>
            </a:pPr>
            <a:r>
              <a:rPr kumimoji="0" lang="en-GB" sz="2800" b="0" i="0" u="none" strike="noStrike" kern="0" cap="none" spc="0" normalizeH="0" baseline="0" noProof="0">
                <a:ln>
                  <a:noFill/>
                </a:ln>
                <a:solidFill>
                  <a:srgbClr val="FFFFFF"/>
                </a:solidFill>
                <a:effectLst/>
                <a:uLnTx/>
                <a:uFillTx/>
                <a:latin typeface="Century Gothic"/>
                <a:ea typeface="Century Gothic"/>
                <a:cs typeface="Century Gothic"/>
                <a:sym typeface="Century Gothic"/>
              </a:rPr>
              <a:t>I can be made of 5 and 1!</a:t>
            </a:r>
            <a:endParaRPr kumimoji="0" sz="2800" b="0" i="0" u="none" strike="noStrike" kern="0" cap="none" spc="0" normalizeH="0" baseline="0" noProof="0">
              <a:ln>
                <a:noFill/>
              </a:ln>
              <a:solidFill>
                <a:srgbClr val="FFFFFF"/>
              </a:solidFill>
              <a:effectLst/>
              <a:uLnTx/>
              <a:uFillTx/>
              <a:latin typeface="Century Gothic"/>
              <a:ea typeface="Century Gothic"/>
              <a:cs typeface="Century Gothic"/>
              <a:sym typeface="Century Gothic"/>
            </a:endParaRPr>
          </a:p>
        </p:txBody>
      </p:sp>
      <p:pic>
        <p:nvPicPr>
          <p:cNvPr id="291" name="Google Shape;291;p18" descr="A close up of a logo  Description automatically generated"/>
          <p:cNvPicPr preferRelativeResize="0"/>
          <p:nvPr/>
        </p:nvPicPr>
        <p:blipFill rotWithShape="1">
          <a:blip r:embed="rId5">
            <a:alphaModFix/>
          </a:blip>
          <a:srcRect l="30824" t="29299" r="27240"/>
          <a:stretch/>
        </p:blipFill>
        <p:spPr>
          <a:xfrm>
            <a:off x="5145538" y="2269022"/>
            <a:ext cx="1062666" cy="1007760"/>
          </a:xfrm>
          <a:prstGeom prst="rect">
            <a:avLst/>
          </a:prstGeom>
          <a:noFill/>
          <a:ln>
            <a:noFill/>
          </a:ln>
        </p:spPr>
      </p:pic>
      <p:pic>
        <p:nvPicPr>
          <p:cNvPr id="292" name="Google Shape;292;p18" descr="A close up of a device  Description automatically generated"/>
          <p:cNvPicPr preferRelativeResize="0"/>
          <p:nvPr/>
        </p:nvPicPr>
        <p:blipFill rotWithShape="1">
          <a:blip r:embed="rId6">
            <a:alphaModFix/>
          </a:blip>
          <a:srcRect l="39773" t="15505" r="34217" b="-224"/>
          <a:stretch/>
        </p:blipFill>
        <p:spPr>
          <a:xfrm>
            <a:off x="4946420" y="2913529"/>
            <a:ext cx="1867779" cy="3421971"/>
          </a:xfrm>
          <a:prstGeom prst="rect">
            <a:avLst/>
          </a:prstGeom>
          <a:noFill/>
          <a:ln>
            <a:noFill/>
          </a:ln>
        </p:spPr>
      </p:pic>
      <p:sp>
        <p:nvSpPr>
          <p:cNvPr id="293" name="Google Shape;293;p18"/>
          <p:cNvSpPr/>
          <p:nvPr/>
        </p:nvSpPr>
        <p:spPr>
          <a:xfrm>
            <a:off x="4511040" y="6508800"/>
            <a:ext cx="7624009" cy="276999"/>
          </a:xfrm>
          <a:prstGeom prst="rect">
            <a:avLst/>
          </a:prstGeom>
          <a:noFill/>
          <a:ln>
            <a:noFill/>
          </a:ln>
        </p:spPr>
        <p:txBody>
          <a:bodyPr spcFirstLastPara="1" wrap="square" lIns="91425" tIns="45700" rIns="91425" bIns="45700" anchor="t" anchorCtr="0">
            <a:spAutoFit/>
          </a:bodyPr>
          <a:lstStyle/>
          <a:p>
            <a:pPr marL="0" marR="0" lvl="0" indent="0" algn="r" defTabSz="914400" rtl="0" eaLnBrk="1" fontAlgn="auto" latinLnBrk="0" hangingPunct="1">
              <a:lnSpc>
                <a:spcPct val="100000"/>
              </a:lnSpc>
              <a:spcBef>
                <a:spcPts val="0"/>
              </a:spcBef>
              <a:spcAft>
                <a:spcPts val="0"/>
              </a:spcAft>
              <a:buClr>
                <a:srgbClr val="969798"/>
              </a:buClr>
              <a:buSzPts val="1200"/>
              <a:buFont typeface="Century Gothic"/>
              <a:buNone/>
              <a:tabLst/>
              <a:defRPr/>
            </a:pPr>
            <a:r>
              <a:rPr kumimoji="0" lang="en-GB" sz="1200" b="0" i="1" u="none" strike="noStrike" kern="0" cap="none" spc="0" normalizeH="0" baseline="0" noProof="0">
                <a:ln>
                  <a:noFill/>
                </a:ln>
                <a:solidFill>
                  <a:srgbClr val="969798"/>
                </a:solidFill>
                <a:effectLst/>
                <a:uLnTx/>
                <a:uFillTx/>
                <a:latin typeface="Century Gothic"/>
                <a:ea typeface="Century Gothic"/>
                <a:cs typeface="Century Gothic"/>
                <a:sym typeface="Century Gothic"/>
              </a:rPr>
              <a:t> Image © 2021 Alphablocks Ltd. All rights reserved. Mastering Number 2021/22 ncetm.org.uk</a:t>
            </a:r>
            <a:endParaRPr kumimoji="0" sz="1200" b="0" i="1" u="none" strike="noStrike" kern="0" cap="none" spc="0" normalizeH="0" baseline="0" noProof="0">
              <a:ln>
                <a:noFill/>
              </a:ln>
              <a:solidFill>
                <a:srgbClr val="969798"/>
              </a:solidFill>
              <a:effectLst/>
              <a:uLnTx/>
              <a:uFillTx/>
              <a:latin typeface="Century Gothic"/>
              <a:ea typeface="Century Gothic"/>
              <a:cs typeface="Century Gothic"/>
              <a:sym typeface="Century Gothic"/>
            </a:endParaRPr>
          </a:p>
        </p:txBody>
      </p:sp>
    </p:spTree>
    <p:extLst>
      <p:ext uri="{BB962C8B-B14F-4D97-AF65-F5344CB8AC3E}">
        <p14:creationId xmlns:p14="http://schemas.microsoft.com/office/powerpoint/2010/main" val="237617926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92"/>
                                        </p:tgtEl>
                                        <p:attrNameLst>
                                          <p:attrName>style.visibility</p:attrName>
                                        </p:attrNameLst>
                                      </p:cBhvr>
                                      <p:to>
                                        <p:strVal val="visible"/>
                                      </p:to>
                                    </p:set>
                                  </p:childTnLst>
                                </p:cTn>
                              </p:par>
                              <p:par>
                                <p:cTn id="7" presetID="1" presetClass="entr" presetSubtype="0" fill="hold" nodeType="withEffect">
                                  <p:stCondLst>
                                    <p:cond delay="600"/>
                                  </p:stCondLst>
                                  <p:childTnLst>
                                    <p:set>
                                      <p:cBhvr>
                                        <p:cTn id="8" dur="1" fill="hold">
                                          <p:stCondLst>
                                            <p:cond delay="0"/>
                                          </p:stCondLst>
                                        </p:cTn>
                                        <p:tgtEl>
                                          <p:spTgt spid="29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Shape 297"/>
        <p:cNvGrpSpPr/>
        <p:nvPr/>
      </p:nvGrpSpPr>
      <p:grpSpPr>
        <a:xfrm>
          <a:off x="0" y="0"/>
          <a:ext cx="0" cy="0"/>
          <a:chOff x="0" y="0"/>
          <a:chExt cx="0" cy="0"/>
        </a:xfrm>
      </p:grpSpPr>
      <p:sp>
        <p:nvSpPr>
          <p:cNvPr id="298" name="Google Shape;298;p19"/>
          <p:cNvSpPr/>
          <p:nvPr/>
        </p:nvSpPr>
        <p:spPr>
          <a:xfrm>
            <a:off x="4511040" y="6508800"/>
            <a:ext cx="7624009" cy="276999"/>
          </a:xfrm>
          <a:prstGeom prst="rect">
            <a:avLst/>
          </a:prstGeom>
          <a:noFill/>
          <a:ln>
            <a:noFill/>
          </a:ln>
        </p:spPr>
        <p:txBody>
          <a:bodyPr spcFirstLastPara="1" wrap="square" lIns="91425" tIns="45700" rIns="91425" bIns="45700" anchor="t" anchorCtr="0">
            <a:spAutoFit/>
          </a:bodyPr>
          <a:lstStyle/>
          <a:p>
            <a:pPr marL="0" marR="0" lvl="0" indent="0" algn="r" defTabSz="914400" rtl="0" eaLnBrk="1" fontAlgn="auto" latinLnBrk="0" hangingPunct="1">
              <a:lnSpc>
                <a:spcPct val="100000"/>
              </a:lnSpc>
              <a:spcBef>
                <a:spcPts val="0"/>
              </a:spcBef>
              <a:spcAft>
                <a:spcPts val="0"/>
              </a:spcAft>
              <a:buClr>
                <a:srgbClr val="969798"/>
              </a:buClr>
              <a:buSzPts val="1200"/>
              <a:buFont typeface="Century Gothic"/>
              <a:buNone/>
              <a:tabLst/>
              <a:defRPr/>
            </a:pPr>
            <a:r>
              <a:rPr kumimoji="0" lang="en-GB" sz="1200" b="0" i="1" u="none" strike="noStrike" kern="0" cap="none" spc="0" normalizeH="0" baseline="0" noProof="0">
                <a:ln>
                  <a:noFill/>
                </a:ln>
                <a:solidFill>
                  <a:srgbClr val="969798"/>
                </a:solidFill>
                <a:effectLst/>
                <a:uLnTx/>
                <a:uFillTx/>
                <a:latin typeface="Century Gothic"/>
                <a:ea typeface="Century Gothic"/>
                <a:cs typeface="Century Gothic"/>
                <a:sym typeface="Century Gothic"/>
              </a:rPr>
              <a:t> Images © 2021 Alphablocks Ltd. All rights reserved. Mastering Number 2021/22 ncetm.org.uk</a:t>
            </a:r>
            <a:endParaRPr kumimoji="0" sz="1200" b="0" i="1" u="none" strike="noStrike" kern="0" cap="none" spc="0" normalizeH="0" baseline="0" noProof="0">
              <a:ln>
                <a:noFill/>
              </a:ln>
              <a:solidFill>
                <a:srgbClr val="969798"/>
              </a:solidFill>
              <a:effectLst/>
              <a:uLnTx/>
              <a:uFillTx/>
              <a:latin typeface="Century Gothic"/>
              <a:ea typeface="Century Gothic"/>
              <a:cs typeface="Century Gothic"/>
              <a:sym typeface="Century Gothic"/>
            </a:endParaRPr>
          </a:p>
        </p:txBody>
      </p:sp>
      <p:pic>
        <p:nvPicPr>
          <p:cNvPr id="299" name="Google Shape;299;p19"/>
          <p:cNvPicPr preferRelativeResize="0"/>
          <p:nvPr/>
        </p:nvPicPr>
        <p:blipFill rotWithShape="1">
          <a:blip r:embed="rId3">
            <a:alphaModFix/>
          </a:blip>
          <a:srcRect l="26342" r="25169"/>
          <a:stretch/>
        </p:blipFill>
        <p:spPr>
          <a:xfrm>
            <a:off x="7478973" y="3763961"/>
            <a:ext cx="2190562" cy="2543765"/>
          </a:xfrm>
          <a:prstGeom prst="rect">
            <a:avLst/>
          </a:prstGeom>
          <a:noFill/>
          <a:ln>
            <a:noFill/>
          </a:ln>
        </p:spPr>
      </p:pic>
      <p:sp>
        <p:nvSpPr>
          <p:cNvPr id="300" name="Google Shape;300;p19"/>
          <p:cNvSpPr/>
          <p:nvPr/>
        </p:nvSpPr>
        <p:spPr>
          <a:xfrm>
            <a:off x="6138333" y="373488"/>
            <a:ext cx="5235785" cy="1618756"/>
          </a:xfrm>
          <a:prstGeom prst="wedgeRoundRectCallout">
            <a:avLst>
              <a:gd name="adj1" fmla="val -9533"/>
              <a:gd name="adj2" fmla="val 168077"/>
              <a:gd name="adj3" fmla="val 16667"/>
            </a:avLst>
          </a:prstGeom>
          <a:solidFill>
            <a:srgbClr val="4472C4"/>
          </a:solidFill>
          <a:ln w="12700" cap="flat" cmpd="sng">
            <a:solidFill>
              <a:srgbClr val="31538F"/>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FFFFFF"/>
              </a:buClr>
              <a:buSzPts val="2800"/>
              <a:buFont typeface="Century Gothic"/>
              <a:buNone/>
              <a:tabLst/>
              <a:defRPr/>
            </a:pPr>
            <a:r>
              <a:rPr kumimoji="0" lang="en-GB" sz="2800" b="0" i="0" u="none" strike="noStrike" kern="0" cap="none" spc="0" normalizeH="0" baseline="0" noProof="0">
                <a:ln>
                  <a:noFill/>
                </a:ln>
                <a:solidFill>
                  <a:srgbClr val="FFFFFF"/>
                </a:solidFill>
                <a:effectLst/>
                <a:uLnTx/>
                <a:uFillTx/>
                <a:latin typeface="Century Gothic"/>
                <a:ea typeface="Century Gothic"/>
                <a:cs typeface="Century Gothic"/>
                <a:sym typeface="Century Gothic"/>
              </a:rPr>
              <a:t>So double 6 can be made of double 5 and double 1 combined!</a:t>
            </a:r>
            <a:endParaRPr kumimoji="0" sz="1400" b="0" i="0" u="none" strike="noStrike" kern="0" cap="none" spc="0" normalizeH="0" baseline="0" noProof="0">
              <a:ln>
                <a:noFill/>
              </a:ln>
              <a:solidFill>
                <a:srgbClr val="000000"/>
              </a:solidFill>
              <a:effectLst/>
              <a:uLnTx/>
              <a:uFillTx/>
              <a:latin typeface="Arial"/>
              <a:cs typeface="Arial"/>
              <a:sym typeface="Arial"/>
            </a:endParaRPr>
          </a:p>
        </p:txBody>
      </p:sp>
      <p:pic>
        <p:nvPicPr>
          <p:cNvPr id="301" name="Google Shape;301;p19" descr="A close up of a logo  Description automatically generated"/>
          <p:cNvPicPr preferRelativeResize="0"/>
          <p:nvPr/>
        </p:nvPicPr>
        <p:blipFill rotWithShape="1">
          <a:blip r:embed="rId4">
            <a:alphaModFix/>
          </a:blip>
          <a:srcRect l="30824" t="29299" r="27240"/>
          <a:stretch/>
        </p:blipFill>
        <p:spPr>
          <a:xfrm>
            <a:off x="1575022" y="2870088"/>
            <a:ext cx="942574" cy="893873"/>
          </a:xfrm>
          <a:prstGeom prst="rect">
            <a:avLst/>
          </a:prstGeom>
          <a:noFill/>
          <a:ln>
            <a:noFill/>
          </a:ln>
        </p:spPr>
      </p:pic>
      <p:pic>
        <p:nvPicPr>
          <p:cNvPr id="302" name="Google Shape;302;p19" descr="A close up of a logo  Description automatically generated"/>
          <p:cNvPicPr preferRelativeResize="0"/>
          <p:nvPr/>
        </p:nvPicPr>
        <p:blipFill rotWithShape="1">
          <a:blip r:embed="rId4">
            <a:alphaModFix/>
          </a:blip>
          <a:srcRect l="30824" t="29299" r="27240"/>
          <a:stretch/>
        </p:blipFill>
        <p:spPr>
          <a:xfrm>
            <a:off x="3231723" y="2870088"/>
            <a:ext cx="942574" cy="893873"/>
          </a:xfrm>
          <a:prstGeom prst="rect">
            <a:avLst/>
          </a:prstGeom>
          <a:noFill/>
          <a:ln>
            <a:noFill/>
          </a:ln>
        </p:spPr>
      </p:pic>
      <p:pic>
        <p:nvPicPr>
          <p:cNvPr id="303" name="Google Shape;303;p19" descr="A close up of a device  Description automatically generated"/>
          <p:cNvPicPr preferRelativeResize="0"/>
          <p:nvPr/>
        </p:nvPicPr>
        <p:blipFill rotWithShape="1">
          <a:blip r:embed="rId5">
            <a:alphaModFix/>
          </a:blip>
          <a:srcRect l="39773" t="15505" r="34217" b="-224"/>
          <a:stretch/>
        </p:blipFill>
        <p:spPr>
          <a:xfrm>
            <a:off x="3067441" y="3404749"/>
            <a:ext cx="1656701" cy="3035254"/>
          </a:xfrm>
          <a:prstGeom prst="rect">
            <a:avLst/>
          </a:prstGeom>
          <a:noFill/>
          <a:ln>
            <a:noFill/>
          </a:ln>
        </p:spPr>
      </p:pic>
      <p:pic>
        <p:nvPicPr>
          <p:cNvPr id="304" name="Google Shape;304;p19" descr="A close up of a device  Description automatically generated"/>
          <p:cNvPicPr preferRelativeResize="0"/>
          <p:nvPr/>
        </p:nvPicPr>
        <p:blipFill rotWithShape="1">
          <a:blip r:embed="rId5">
            <a:alphaModFix/>
          </a:blip>
          <a:srcRect l="39773" t="15505" r="34217" b="-224"/>
          <a:stretch/>
        </p:blipFill>
        <p:spPr>
          <a:xfrm>
            <a:off x="1410740" y="3404749"/>
            <a:ext cx="1656701" cy="3035254"/>
          </a:xfrm>
          <a:prstGeom prst="rect">
            <a:avLst/>
          </a:prstGeom>
          <a:noFill/>
          <a:ln>
            <a:noFill/>
          </a:ln>
        </p:spPr>
      </p:pic>
    </p:spTree>
    <p:extLst>
      <p:ext uri="{BB962C8B-B14F-4D97-AF65-F5344CB8AC3E}">
        <p14:creationId xmlns:p14="http://schemas.microsoft.com/office/powerpoint/2010/main" val="40159989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xit" presetSubtype="0" fill="hold" nodeType="clickEffect">
                                  <p:stCondLst>
                                    <p:cond delay="0"/>
                                  </p:stCondLst>
                                  <p:childTnLst>
                                    <p:animEffect transition="out" filter="fade">
                                      <p:cBhvr>
                                        <p:cTn id="6" dur="500"/>
                                        <p:tgtEl>
                                          <p:spTgt spid="300"/>
                                        </p:tgtEl>
                                      </p:cBhvr>
                                    </p:animEffect>
                                    <p:set>
                                      <p:cBhvr>
                                        <p:cTn id="7" dur="1" fill="hold">
                                          <p:stCondLst>
                                            <p:cond delay="500"/>
                                          </p:stCondLst>
                                        </p:cTn>
                                        <p:tgtEl>
                                          <p:spTgt spid="300"/>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Shape 308"/>
        <p:cNvGrpSpPr/>
        <p:nvPr/>
      </p:nvGrpSpPr>
      <p:grpSpPr>
        <a:xfrm>
          <a:off x="0" y="0"/>
          <a:ext cx="0" cy="0"/>
          <a:chOff x="0" y="0"/>
          <a:chExt cx="0" cy="0"/>
        </a:xfrm>
      </p:grpSpPr>
      <p:sp>
        <p:nvSpPr>
          <p:cNvPr id="309" name="Google Shape;309;p20"/>
          <p:cNvSpPr/>
          <p:nvPr/>
        </p:nvSpPr>
        <p:spPr>
          <a:xfrm>
            <a:off x="484641" y="567879"/>
            <a:ext cx="4439096" cy="1280133"/>
          </a:xfrm>
          <a:prstGeom prst="wedgeRoundRectCallout">
            <a:avLst>
              <a:gd name="adj1" fmla="val 46893"/>
              <a:gd name="adj2" fmla="val 82945"/>
              <a:gd name="adj3" fmla="val 16667"/>
            </a:avLst>
          </a:prstGeom>
          <a:solidFill>
            <a:srgbClr val="4472C4"/>
          </a:solidFill>
          <a:ln w="12700" cap="flat" cmpd="sng">
            <a:solidFill>
              <a:srgbClr val="31538F"/>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FFFFFF"/>
              </a:buClr>
              <a:buSzPts val="2800"/>
              <a:buFont typeface="Century Gothic"/>
              <a:buNone/>
              <a:tabLst/>
              <a:defRPr/>
            </a:pPr>
            <a:r>
              <a:rPr kumimoji="0" lang="en-GB" sz="2800" b="0" i="0" u="none" strike="noStrike" kern="0" cap="none" spc="0" normalizeH="0" baseline="0" noProof="0">
                <a:ln>
                  <a:noFill/>
                </a:ln>
                <a:solidFill>
                  <a:srgbClr val="FFFFFF"/>
                </a:solidFill>
                <a:effectLst/>
                <a:uLnTx/>
                <a:uFillTx/>
                <a:latin typeface="Century Gothic"/>
                <a:ea typeface="Century Gothic"/>
                <a:cs typeface="Century Gothic"/>
                <a:sym typeface="Century Gothic"/>
              </a:rPr>
              <a:t>Remember that we have 5 hiding inside us!</a:t>
            </a: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310" name="Google Shape;310;p20"/>
          <p:cNvSpPr txBox="1">
            <a:spLocks noGrp="1"/>
          </p:cNvSpPr>
          <p:nvPr>
            <p:ph type="title"/>
          </p:nvPr>
        </p:nvSpPr>
        <p:spPr>
          <a:xfrm>
            <a:off x="601035" y="430660"/>
            <a:ext cx="10972800" cy="982117"/>
          </a:xfrm>
          <a:prstGeom prst="rect">
            <a:avLst/>
          </a:prstGeom>
          <a:noFill/>
          <a:ln>
            <a:noFill/>
          </a:ln>
        </p:spPr>
        <p:txBody>
          <a:bodyPr spcFirstLastPara="1" wrap="square" lIns="91425" tIns="45700" rIns="91425" bIns="45700" anchor="t" anchorCtr="0">
            <a:normAutofit/>
          </a:bodyPr>
          <a:lstStyle/>
          <a:p>
            <a:pPr marL="0" lvl="0" indent="0" algn="l" rtl="0">
              <a:lnSpc>
                <a:spcPct val="90000"/>
              </a:lnSpc>
              <a:spcBef>
                <a:spcPts val="0"/>
              </a:spcBef>
              <a:spcAft>
                <a:spcPts val="0"/>
              </a:spcAft>
              <a:buClr>
                <a:srgbClr val="585858"/>
              </a:buClr>
              <a:buSzPts val="3600"/>
              <a:buFont typeface="Century Gothic"/>
              <a:buNone/>
            </a:pPr>
            <a:endParaRPr/>
          </a:p>
        </p:txBody>
      </p:sp>
      <p:sp>
        <p:nvSpPr>
          <p:cNvPr id="311" name="Google Shape;311;p20"/>
          <p:cNvSpPr txBox="1">
            <a:spLocks noGrp="1"/>
          </p:cNvSpPr>
          <p:nvPr>
            <p:ph type="body" idx="1"/>
          </p:nvPr>
        </p:nvSpPr>
        <p:spPr>
          <a:xfrm>
            <a:off x="609600" y="1556792"/>
            <a:ext cx="10972800" cy="3888432"/>
          </a:xfrm>
          <a:prstGeom prst="rect">
            <a:avLst/>
          </a:prstGeom>
          <a:noFill/>
          <a:ln>
            <a:noFill/>
          </a:ln>
        </p:spPr>
        <p:txBody>
          <a:bodyPr spcFirstLastPara="1" wrap="square" lIns="91425" tIns="45700" rIns="91425" bIns="45700" anchor="t" anchorCtr="0">
            <a:normAutofit/>
          </a:bodyPr>
          <a:lstStyle/>
          <a:p>
            <a:pPr marL="342900" lvl="0" indent="-190500" algn="l" rtl="0">
              <a:lnSpc>
                <a:spcPct val="90000"/>
              </a:lnSpc>
              <a:spcBef>
                <a:spcPts val="0"/>
              </a:spcBef>
              <a:spcAft>
                <a:spcPts val="0"/>
              </a:spcAft>
              <a:buClr>
                <a:srgbClr val="585858"/>
              </a:buClr>
              <a:buSzPts val="2400"/>
              <a:buFont typeface="Arial"/>
              <a:buNone/>
            </a:pPr>
            <a:endParaRPr/>
          </a:p>
        </p:txBody>
      </p:sp>
      <p:pic>
        <p:nvPicPr>
          <p:cNvPr id="312" name="Google Shape;312;p20"/>
          <p:cNvPicPr preferRelativeResize="0"/>
          <p:nvPr/>
        </p:nvPicPr>
        <p:blipFill rotWithShape="1">
          <a:blip r:embed="rId3">
            <a:alphaModFix/>
          </a:blip>
          <a:srcRect/>
          <a:stretch/>
        </p:blipFill>
        <p:spPr>
          <a:xfrm>
            <a:off x="-1" y="-8759"/>
            <a:ext cx="12192001" cy="6866759"/>
          </a:xfrm>
          <a:prstGeom prst="rect">
            <a:avLst/>
          </a:prstGeom>
          <a:noFill/>
          <a:ln>
            <a:noFill/>
          </a:ln>
        </p:spPr>
      </p:pic>
      <p:sp>
        <p:nvSpPr>
          <p:cNvPr id="313" name="Google Shape;313;p20"/>
          <p:cNvSpPr/>
          <p:nvPr/>
        </p:nvSpPr>
        <p:spPr>
          <a:xfrm>
            <a:off x="601035" y="640080"/>
            <a:ext cx="3982460" cy="1498526"/>
          </a:xfrm>
          <a:prstGeom prst="wedgeRoundRectCallout">
            <a:avLst>
              <a:gd name="adj1" fmla="val 25511"/>
              <a:gd name="adj2" fmla="val 94456"/>
              <a:gd name="adj3" fmla="val 16667"/>
            </a:avLst>
          </a:prstGeom>
          <a:solidFill>
            <a:srgbClr val="4472C4"/>
          </a:solidFill>
          <a:ln w="12700" cap="flat" cmpd="sng">
            <a:solidFill>
              <a:srgbClr val="31538F"/>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FFFFFF"/>
              </a:buClr>
              <a:buSzPts val="2800"/>
              <a:buFont typeface="Century Gothic"/>
              <a:buNone/>
              <a:tabLst/>
              <a:defRPr/>
            </a:pPr>
            <a:r>
              <a:rPr kumimoji="0" lang="en-GB" sz="2800" b="0" i="0" u="none" strike="noStrike" kern="0" cap="none" spc="0" normalizeH="0" baseline="0" noProof="0">
                <a:ln>
                  <a:noFill/>
                </a:ln>
                <a:solidFill>
                  <a:srgbClr val="FFFFFF"/>
                </a:solidFill>
                <a:effectLst/>
                <a:uLnTx/>
                <a:uFillTx/>
                <a:latin typeface="Century Gothic"/>
                <a:ea typeface="Century Gothic"/>
                <a:cs typeface="Century Gothic"/>
                <a:sym typeface="Century Gothic"/>
              </a:rPr>
              <a:t>Remember that we have 5 hiding inside our numbers!</a:t>
            </a:r>
            <a:endParaRPr kumimoji="0" sz="2800" b="0" i="0" u="none" strike="noStrike" kern="0" cap="none" spc="0" normalizeH="0" baseline="0" noProof="0">
              <a:ln>
                <a:noFill/>
              </a:ln>
              <a:solidFill>
                <a:srgbClr val="FFFFFF"/>
              </a:solidFill>
              <a:effectLst/>
              <a:uLnTx/>
              <a:uFillTx/>
              <a:latin typeface="Century Gothic"/>
              <a:ea typeface="Century Gothic"/>
              <a:cs typeface="Century Gothic"/>
              <a:sym typeface="Century Gothic"/>
            </a:endParaRPr>
          </a:p>
        </p:txBody>
      </p:sp>
      <p:sp>
        <p:nvSpPr>
          <p:cNvPr id="314" name="Google Shape;314;p20"/>
          <p:cNvSpPr/>
          <p:nvPr/>
        </p:nvSpPr>
        <p:spPr>
          <a:xfrm>
            <a:off x="4511040" y="6508800"/>
            <a:ext cx="7624009" cy="276999"/>
          </a:xfrm>
          <a:prstGeom prst="rect">
            <a:avLst/>
          </a:prstGeom>
          <a:noFill/>
          <a:ln>
            <a:noFill/>
          </a:ln>
        </p:spPr>
        <p:txBody>
          <a:bodyPr spcFirstLastPara="1" wrap="square" lIns="91425" tIns="45700" rIns="91425" bIns="45700" anchor="t" anchorCtr="0">
            <a:spAutoFit/>
          </a:bodyPr>
          <a:lstStyle/>
          <a:p>
            <a:pPr marL="0" marR="0" lvl="0" indent="0" algn="r" defTabSz="914400" rtl="0" eaLnBrk="1" fontAlgn="auto" latinLnBrk="0" hangingPunct="1">
              <a:lnSpc>
                <a:spcPct val="100000"/>
              </a:lnSpc>
              <a:spcBef>
                <a:spcPts val="0"/>
              </a:spcBef>
              <a:spcAft>
                <a:spcPts val="0"/>
              </a:spcAft>
              <a:buClr>
                <a:srgbClr val="969798"/>
              </a:buClr>
              <a:buSzPts val="1200"/>
              <a:buFont typeface="Century Gothic"/>
              <a:buNone/>
              <a:tabLst/>
              <a:defRPr/>
            </a:pPr>
            <a:r>
              <a:rPr kumimoji="0" lang="en-GB" sz="1200" b="0" i="1" u="none" strike="noStrike" kern="0" cap="none" spc="0" normalizeH="0" baseline="0" noProof="0">
                <a:ln>
                  <a:noFill/>
                </a:ln>
                <a:solidFill>
                  <a:srgbClr val="969798"/>
                </a:solidFill>
                <a:effectLst/>
                <a:uLnTx/>
                <a:uFillTx/>
                <a:latin typeface="Century Gothic"/>
                <a:ea typeface="Century Gothic"/>
                <a:cs typeface="Century Gothic"/>
                <a:sym typeface="Century Gothic"/>
              </a:rPr>
              <a:t> Image © 2021 Alphablocks Ltd. All rights reserved. Mastering Number 2021/22 ncetm.org.uk</a:t>
            </a:r>
            <a:endParaRPr kumimoji="0" sz="1200" b="0" i="1" u="none" strike="noStrike" kern="0" cap="none" spc="0" normalizeH="0" baseline="0" noProof="0">
              <a:ln>
                <a:noFill/>
              </a:ln>
              <a:solidFill>
                <a:srgbClr val="969798"/>
              </a:solidFill>
              <a:effectLst/>
              <a:uLnTx/>
              <a:uFillTx/>
              <a:latin typeface="Century Gothic"/>
              <a:ea typeface="Century Gothic"/>
              <a:cs typeface="Century Gothic"/>
              <a:sym typeface="Century Gothic"/>
            </a:endParaRPr>
          </a:p>
        </p:txBody>
      </p:sp>
      <p:sp>
        <p:nvSpPr>
          <p:cNvPr id="315" name="Google Shape;315;p20"/>
          <p:cNvSpPr/>
          <p:nvPr/>
        </p:nvSpPr>
        <p:spPr>
          <a:xfrm>
            <a:off x="302280" y="412901"/>
            <a:ext cx="5793719" cy="1498526"/>
          </a:xfrm>
          <a:prstGeom prst="wedgeRoundRectCallout">
            <a:avLst>
              <a:gd name="adj1" fmla="val 44450"/>
              <a:gd name="adj2" fmla="val 67479"/>
              <a:gd name="adj3" fmla="val 16667"/>
            </a:avLst>
          </a:prstGeom>
          <a:solidFill>
            <a:srgbClr val="4472C4"/>
          </a:solidFill>
          <a:ln w="12700" cap="flat" cmpd="sng">
            <a:solidFill>
              <a:srgbClr val="31538F"/>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FFFFFF"/>
              </a:buClr>
              <a:buSzPts val="2800"/>
              <a:buFont typeface="Century Gothic"/>
              <a:buNone/>
              <a:tabLst/>
              <a:defRPr/>
            </a:pPr>
            <a:r>
              <a:rPr kumimoji="0" lang="en-GB" sz="2800" b="0" i="0" u="none" strike="noStrike" kern="0" cap="none" spc="0" normalizeH="0" baseline="0" noProof="0">
                <a:ln>
                  <a:noFill/>
                </a:ln>
                <a:solidFill>
                  <a:srgbClr val="FFFFFF"/>
                </a:solidFill>
                <a:effectLst/>
                <a:uLnTx/>
                <a:uFillTx/>
                <a:latin typeface="Century Gothic"/>
                <a:ea typeface="Century Gothic"/>
                <a:cs typeface="Century Gothic"/>
                <a:sym typeface="Century Gothic"/>
              </a:rPr>
              <a:t>So when you double each of our numbers, you can see double 5 hiding!</a:t>
            </a:r>
            <a:endParaRPr kumimoji="0" sz="2800" b="0" i="0" u="none" strike="noStrike" kern="0" cap="none" spc="0" normalizeH="0" baseline="0" noProof="0">
              <a:ln>
                <a:noFill/>
              </a:ln>
              <a:solidFill>
                <a:srgbClr val="FFFFFF"/>
              </a:solidFill>
              <a:effectLst/>
              <a:uLnTx/>
              <a:uFillTx/>
              <a:latin typeface="Century Gothic"/>
              <a:ea typeface="Century Gothic"/>
              <a:cs typeface="Century Gothic"/>
              <a:sym typeface="Century Gothic"/>
            </a:endParaRPr>
          </a:p>
        </p:txBody>
      </p:sp>
    </p:spTree>
    <p:extLst>
      <p:ext uri="{BB962C8B-B14F-4D97-AF65-F5344CB8AC3E}">
        <p14:creationId xmlns:p14="http://schemas.microsoft.com/office/powerpoint/2010/main" val="23004604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xit" presetSubtype="0" fill="hold" nodeType="clickEffect">
                                  <p:stCondLst>
                                    <p:cond delay="0"/>
                                  </p:stCondLst>
                                  <p:childTnLst>
                                    <p:animEffect transition="out" filter="fade">
                                      <p:cBhvr>
                                        <p:cTn id="6" dur="500"/>
                                        <p:tgtEl>
                                          <p:spTgt spid="313"/>
                                        </p:tgtEl>
                                      </p:cBhvr>
                                    </p:animEffect>
                                    <p:set>
                                      <p:cBhvr>
                                        <p:cTn id="7" dur="1" fill="hold">
                                          <p:stCondLst>
                                            <p:cond delay="500"/>
                                          </p:stCondLst>
                                        </p:cTn>
                                        <p:tgtEl>
                                          <p:spTgt spid="313"/>
                                        </p:tgtEl>
                                        <p:attrNameLst>
                                          <p:attrName>style.visibility</p:attrName>
                                        </p:attrNameLst>
                                      </p:cBhvr>
                                      <p:to>
                                        <p:strVal val="hidden"/>
                                      </p:to>
                                    </p:set>
                                  </p:childTnLst>
                                </p:cTn>
                              </p:par>
                              <p:par>
                                <p:cTn id="8" presetID="10" presetClass="entr" presetSubtype="0" fill="hold" nodeType="withEffect">
                                  <p:stCondLst>
                                    <p:cond delay="0"/>
                                  </p:stCondLst>
                                  <p:childTnLst>
                                    <p:set>
                                      <p:cBhvr>
                                        <p:cTn id="9" dur="1" fill="hold">
                                          <p:stCondLst>
                                            <p:cond delay="0"/>
                                          </p:stCondLst>
                                        </p:cTn>
                                        <p:tgtEl>
                                          <p:spTgt spid="315"/>
                                        </p:tgtEl>
                                        <p:attrNameLst>
                                          <p:attrName>style.visibility</p:attrName>
                                        </p:attrNameLst>
                                      </p:cBhvr>
                                      <p:to>
                                        <p:strVal val="visible"/>
                                      </p:to>
                                    </p:set>
                                    <p:animEffect transition="in" filter="fade">
                                      <p:cBhvr>
                                        <p:cTn id="10" dur="500"/>
                                        <p:tgtEl>
                                          <p:spTgt spid="3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Shape 320"/>
        <p:cNvGrpSpPr/>
        <p:nvPr/>
      </p:nvGrpSpPr>
      <p:grpSpPr>
        <a:xfrm>
          <a:off x="0" y="0"/>
          <a:ext cx="0" cy="0"/>
          <a:chOff x="0" y="0"/>
          <a:chExt cx="0" cy="0"/>
        </a:xfrm>
      </p:grpSpPr>
      <p:sp>
        <p:nvSpPr>
          <p:cNvPr id="321" name="Google Shape;321;p21"/>
          <p:cNvSpPr txBox="1">
            <a:spLocks noGrp="1"/>
          </p:cNvSpPr>
          <p:nvPr>
            <p:ph type="title"/>
          </p:nvPr>
        </p:nvSpPr>
        <p:spPr>
          <a:xfrm>
            <a:off x="586573" y="433505"/>
            <a:ext cx="11534014" cy="982117"/>
          </a:xfrm>
          <a:prstGeom prst="rect">
            <a:avLst/>
          </a:prstGeom>
          <a:noFill/>
          <a:ln>
            <a:noFill/>
          </a:ln>
        </p:spPr>
        <p:txBody>
          <a:bodyPr spcFirstLastPara="1" wrap="square" lIns="91425" tIns="45700" rIns="91425" bIns="45700" anchor="t" anchorCtr="0">
            <a:normAutofit/>
          </a:bodyPr>
          <a:lstStyle/>
          <a:p>
            <a:pPr marL="0" lvl="0" indent="0" algn="l" rtl="0">
              <a:lnSpc>
                <a:spcPct val="90000"/>
              </a:lnSpc>
              <a:spcBef>
                <a:spcPts val="0"/>
              </a:spcBef>
              <a:spcAft>
                <a:spcPts val="0"/>
              </a:spcAft>
              <a:buClr>
                <a:srgbClr val="585858"/>
              </a:buClr>
              <a:buSzPts val="2800"/>
              <a:buFont typeface="Century Gothic"/>
              <a:buNone/>
            </a:pPr>
            <a:r>
              <a:rPr lang="en-GB" sz="2800" b="0"/>
              <a:t>Practise making these doubles and spotting the ‘hidden doubles’</a:t>
            </a:r>
            <a:endParaRPr sz="2800" b="0"/>
          </a:p>
        </p:txBody>
      </p:sp>
      <p:sp>
        <p:nvSpPr>
          <p:cNvPr id="322" name="Google Shape;322;p21"/>
          <p:cNvSpPr/>
          <p:nvPr/>
        </p:nvSpPr>
        <p:spPr>
          <a:xfrm>
            <a:off x="8909486" y="6508800"/>
            <a:ext cx="3225563" cy="276999"/>
          </a:xfrm>
          <a:prstGeom prst="rect">
            <a:avLst/>
          </a:prstGeom>
          <a:noFill/>
          <a:ln>
            <a:noFill/>
          </a:ln>
        </p:spPr>
        <p:txBody>
          <a:bodyPr spcFirstLastPara="1" wrap="square" lIns="91425" tIns="45700" rIns="91425" bIns="45700" anchor="t" anchorCtr="0">
            <a:spAutoFit/>
          </a:bodyPr>
          <a:lstStyle/>
          <a:p>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r>
              <a:rPr kumimoji="0" lang="en-GB" sz="1200" b="0" i="1" u="none" strike="noStrike" kern="0" cap="none" spc="0" normalizeH="0" baseline="0" noProof="0">
                <a:ln>
                  <a:noFill/>
                </a:ln>
                <a:solidFill>
                  <a:srgbClr val="969798"/>
                </a:solidFill>
                <a:effectLst/>
                <a:uLnTx/>
                <a:uFillTx/>
                <a:latin typeface="Century Gothic"/>
                <a:ea typeface="Century Gothic"/>
                <a:cs typeface="Century Gothic"/>
                <a:sym typeface="Century Gothic"/>
              </a:rPr>
              <a:t>Mastering Number 2021/22 ncetm.org.uk</a:t>
            </a:r>
            <a:endParaRPr kumimoji="0" sz="1200" b="0" i="1" u="none" strike="noStrike" kern="0" cap="none" spc="0" normalizeH="0" baseline="0" noProof="0">
              <a:ln>
                <a:noFill/>
              </a:ln>
              <a:solidFill>
                <a:srgbClr val="969798"/>
              </a:solidFill>
              <a:effectLst/>
              <a:uLnTx/>
              <a:uFillTx/>
              <a:latin typeface="Century Gothic"/>
              <a:ea typeface="Century Gothic"/>
              <a:cs typeface="Century Gothic"/>
              <a:sym typeface="Century Gothic"/>
            </a:endParaRPr>
          </a:p>
        </p:txBody>
      </p:sp>
      <p:pic>
        <p:nvPicPr>
          <p:cNvPr id="323" name="Google Shape;323;p21"/>
          <p:cNvPicPr preferRelativeResize="0"/>
          <p:nvPr/>
        </p:nvPicPr>
        <p:blipFill rotWithShape="1">
          <a:blip r:embed="rId3">
            <a:alphaModFix/>
          </a:blip>
          <a:srcRect l="2774"/>
          <a:stretch/>
        </p:blipFill>
        <p:spPr>
          <a:xfrm>
            <a:off x="1044709" y="4044371"/>
            <a:ext cx="3604153" cy="1889065"/>
          </a:xfrm>
          <a:prstGeom prst="rect">
            <a:avLst/>
          </a:prstGeom>
          <a:noFill/>
          <a:ln>
            <a:noFill/>
          </a:ln>
        </p:spPr>
      </p:pic>
      <p:pic>
        <p:nvPicPr>
          <p:cNvPr id="324" name="Google Shape;324;p21"/>
          <p:cNvPicPr preferRelativeResize="0"/>
          <p:nvPr/>
        </p:nvPicPr>
        <p:blipFill rotWithShape="1">
          <a:blip r:embed="rId4">
            <a:alphaModFix/>
          </a:blip>
          <a:srcRect/>
          <a:stretch/>
        </p:blipFill>
        <p:spPr>
          <a:xfrm>
            <a:off x="6588971" y="1570207"/>
            <a:ext cx="4203630" cy="1618919"/>
          </a:xfrm>
          <a:prstGeom prst="rect">
            <a:avLst/>
          </a:prstGeom>
          <a:noFill/>
          <a:ln>
            <a:noFill/>
          </a:ln>
        </p:spPr>
      </p:pic>
      <p:pic>
        <p:nvPicPr>
          <p:cNvPr id="325" name="Google Shape;325;p21"/>
          <p:cNvPicPr preferRelativeResize="0"/>
          <p:nvPr/>
        </p:nvPicPr>
        <p:blipFill rotWithShape="1">
          <a:blip r:embed="rId5">
            <a:alphaModFix/>
          </a:blip>
          <a:srcRect/>
          <a:stretch/>
        </p:blipFill>
        <p:spPr>
          <a:xfrm>
            <a:off x="6588971" y="4044371"/>
            <a:ext cx="4641030" cy="1704726"/>
          </a:xfrm>
          <a:prstGeom prst="rect">
            <a:avLst/>
          </a:prstGeom>
          <a:noFill/>
          <a:ln>
            <a:noFill/>
          </a:ln>
        </p:spPr>
      </p:pic>
      <p:pic>
        <p:nvPicPr>
          <p:cNvPr id="326" name="Google Shape;326;p21"/>
          <p:cNvPicPr preferRelativeResize="0"/>
          <p:nvPr/>
        </p:nvPicPr>
        <p:blipFill rotWithShape="1">
          <a:blip r:embed="rId6">
            <a:alphaModFix/>
          </a:blip>
          <a:srcRect/>
          <a:stretch/>
        </p:blipFill>
        <p:spPr>
          <a:xfrm>
            <a:off x="814336" y="1497838"/>
            <a:ext cx="3479093" cy="1763659"/>
          </a:xfrm>
          <a:prstGeom prst="rect">
            <a:avLst/>
          </a:prstGeom>
          <a:noFill/>
          <a:ln>
            <a:noFill/>
          </a:ln>
        </p:spPr>
      </p:pic>
    </p:spTree>
    <p:extLst>
      <p:ext uri="{BB962C8B-B14F-4D97-AF65-F5344CB8AC3E}">
        <p14:creationId xmlns:p14="http://schemas.microsoft.com/office/powerpoint/2010/main" val="1464483671"/>
      </p:ext>
    </p:extLst>
  </p:cSld>
  <p:clrMapOvr>
    <a:masterClrMapping/>
  </p:clrMapOvr>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348225" y="2980743"/>
            <a:ext cx="3526065" cy="3722927"/>
          </a:xfrm>
          <a:prstGeom prst="rect">
            <a:avLst/>
          </a:prstGeom>
        </p:spPr>
      </p:pic>
      <p:pic>
        <p:nvPicPr>
          <p:cNvPr id="3" name="Picture 2"/>
          <p:cNvPicPr>
            <a:picLocks noChangeAspect="1"/>
          </p:cNvPicPr>
          <p:nvPr/>
        </p:nvPicPr>
        <p:blipFill>
          <a:blip r:embed="rId3"/>
          <a:stretch>
            <a:fillRect/>
          </a:stretch>
        </p:blipFill>
        <p:spPr>
          <a:xfrm>
            <a:off x="4114389" y="3888034"/>
            <a:ext cx="5439534" cy="1200318"/>
          </a:xfrm>
          <a:prstGeom prst="rect">
            <a:avLst/>
          </a:prstGeom>
        </p:spPr>
      </p:pic>
      <p:pic>
        <p:nvPicPr>
          <p:cNvPr id="4" name="Picture 3"/>
          <p:cNvPicPr>
            <a:picLocks noChangeAspect="1"/>
          </p:cNvPicPr>
          <p:nvPr/>
        </p:nvPicPr>
        <p:blipFill>
          <a:blip r:embed="rId4"/>
          <a:stretch>
            <a:fillRect/>
          </a:stretch>
        </p:blipFill>
        <p:spPr>
          <a:xfrm>
            <a:off x="7636796" y="4590512"/>
            <a:ext cx="1917127" cy="1928747"/>
          </a:xfrm>
          <a:prstGeom prst="rect">
            <a:avLst/>
          </a:prstGeom>
        </p:spPr>
      </p:pic>
      <p:pic>
        <p:nvPicPr>
          <p:cNvPr id="5" name="Picture 4"/>
          <p:cNvPicPr>
            <a:picLocks noChangeAspect="1"/>
          </p:cNvPicPr>
          <p:nvPr/>
        </p:nvPicPr>
        <p:blipFill>
          <a:blip r:embed="rId5"/>
          <a:stretch>
            <a:fillRect/>
          </a:stretch>
        </p:blipFill>
        <p:spPr>
          <a:xfrm>
            <a:off x="1991360" y="40640"/>
            <a:ext cx="8602190" cy="2865688"/>
          </a:xfrm>
          <a:prstGeom prst="rect">
            <a:avLst/>
          </a:prstGeom>
        </p:spPr>
      </p:pic>
    </p:spTree>
    <p:extLst>
      <p:ext uri="{BB962C8B-B14F-4D97-AF65-F5344CB8AC3E}">
        <p14:creationId xmlns:p14="http://schemas.microsoft.com/office/powerpoint/2010/main" val="1140935382"/>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3_Custom Design">
  <a:themeElements>
    <a:clrScheme name="Custom 7">
      <a:dk1>
        <a:srgbClr val="585858"/>
      </a:dk1>
      <a:lt1>
        <a:srgbClr val="FFFFFF"/>
      </a:lt1>
      <a:dk2>
        <a:srgbClr val="006666"/>
      </a:dk2>
      <a:lt2>
        <a:srgbClr val="5F5F5F"/>
      </a:lt2>
      <a:accent1>
        <a:srgbClr val="585858"/>
      </a:accent1>
      <a:accent2>
        <a:srgbClr val="99CCCC"/>
      </a:accent2>
      <a:accent3>
        <a:srgbClr val="FFFFFF"/>
      </a:accent3>
      <a:accent4>
        <a:srgbClr val="000000"/>
      </a:accent4>
      <a:accent5>
        <a:srgbClr val="ADE2E2"/>
      </a:accent5>
      <a:accent6>
        <a:srgbClr val="8AB9B9"/>
      </a:accent6>
      <a:hlink>
        <a:srgbClr val="00B0F0"/>
      </a:hlink>
      <a:folHlink>
        <a:srgbClr val="B2B2B2"/>
      </a:folHlink>
    </a:clrScheme>
    <a:fontScheme name="Custom 1">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4_Custom Design">
  <a:themeElements>
    <a:clrScheme name="Custom 7">
      <a:dk1>
        <a:srgbClr val="585858"/>
      </a:dk1>
      <a:lt1>
        <a:srgbClr val="FFFFFF"/>
      </a:lt1>
      <a:dk2>
        <a:srgbClr val="006666"/>
      </a:dk2>
      <a:lt2>
        <a:srgbClr val="5F5F5F"/>
      </a:lt2>
      <a:accent1>
        <a:srgbClr val="585858"/>
      </a:accent1>
      <a:accent2>
        <a:srgbClr val="99CCCC"/>
      </a:accent2>
      <a:accent3>
        <a:srgbClr val="FFFFFF"/>
      </a:accent3>
      <a:accent4>
        <a:srgbClr val="000000"/>
      </a:accent4>
      <a:accent5>
        <a:srgbClr val="ADE2E2"/>
      </a:accent5>
      <a:accent6>
        <a:srgbClr val="8AB9B9"/>
      </a:accent6>
      <a:hlink>
        <a:srgbClr val="00B0F0"/>
      </a:hlink>
      <a:folHlink>
        <a:srgbClr val="B2B2B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5_Custom Design">
  <a:themeElements>
    <a:clrScheme name="Custom 7">
      <a:dk1>
        <a:srgbClr val="585858"/>
      </a:dk1>
      <a:lt1>
        <a:srgbClr val="FFFFFF"/>
      </a:lt1>
      <a:dk2>
        <a:srgbClr val="006666"/>
      </a:dk2>
      <a:lt2>
        <a:srgbClr val="5F5F5F"/>
      </a:lt2>
      <a:accent1>
        <a:srgbClr val="585858"/>
      </a:accent1>
      <a:accent2>
        <a:srgbClr val="99CCCC"/>
      </a:accent2>
      <a:accent3>
        <a:srgbClr val="FFFFFF"/>
      </a:accent3>
      <a:accent4>
        <a:srgbClr val="000000"/>
      </a:accent4>
      <a:accent5>
        <a:srgbClr val="ADE2E2"/>
      </a:accent5>
      <a:accent6>
        <a:srgbClr val="8AB9B9"/>
      </a:accent6>
      <a:hlink>
        <a:srgbClr val="00B0F0"/>
      </a:hlink>
      <a:folHlink>
        <a:srgbClr val="B2B2B2"/>
      </a:folHlink>
    </a:clrScheme>
    <a:fontScheme name="Custom 1">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5.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Override1.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themeOverride>
</file>

<file path=docProps/app.xml><?xml version="1.0" encoding="utf-8"?>
<Properties xmlns="http://schemas.openxmlformats.org/officeDocument/2006/extended-properties" xmlns:vt="http://schemas.openxmlformats.org/officeDocument/2006/docPropsVTypes">
  <Template/>
  <TotalTime>381</TotalTime>
  <Words>1428</Words>
  <Application>Microsoft Office PowerPoint</Application>
  <PresentationFormat>Widescreen</PresentationFormat>
  <Paragraphs>151</Paragraphs>
  <Slides>87</Slides>
  <Notes>26</Notes>
  <HiddenSlides>0</HiddenSlides>
  <MMClips>0</MMClips>
  <ScaleCrop>false</ScaleCrop>
  <HeadingPairs>
    <vt:vector size="6" baseType="variant">
      <vt:variant>
        <vt:lpstr>Fonts Used</vt:lpstr>
      </vt:variant>
      <vt:variant>
        <vt:i4>9</vt:i4>
      </vt:variant>
      <vt:variant>
        <vt:lpstr>Theme</vt:lpstr>
      </vt:variant>
      <vt:variant>
        <vt:i4>4</vt:i4>
      </vt:variant>
      <vt:variant>
        <vt:lpstr>Slide Titles</vt:lpstr>
      </vt:variant>
      <vt:variant>
        <vt:i4>87</vt:i4>
      </vt:variant>
    </vt:vector>
  </HeadingPairs>
  <TitlesOfParts>
    <vt:vector size="100" baseType="lpstr">
      <vt:lpstr>Arial</vt:lpstr>
      <vt:lpstr>British Script</vt:lpstr>
      <vt:lpstr>Calibri</vt:lpstr>
      <vt:lpstr>Calibri Light</vt:lpstr>
      <vt:lpstr>Century Gothic</vt:lpstr>
      <vt:lpstr>Century Gothic W05 Regular</vt:lpstr>
      <vt:lpstr>Muli</vt:lpstr>
      <vt:lpstr>Roboto</vt:lpstr>
      <vt:lpstr>Times New Roman</vt:lpstr>
      <vt:lpstr>Office Theme</vt:lpstr>
      <vt:lpstr>3_Custom Design</vt:lpstr>
      <vt:lpstr>4_Custom Design</vt:lpstr>
      <vt:lpstr>5_Custom Design</vt:lpstr>
      <vt:lpstr>PowerPoint Presentation</vt:lpstr>
      <vt:lpstr>PowerPoint Presentation</vt:lpstr>
      <vt:lpstr>PowerPoint Presentation</vt:lpstr>
      <vt:lpstr>PowerPoint Presentation</vt:lpstr>
      <vt:lpstr>PowerPoint Presentation</vt:lpstr>
      <vt:lpstr>Don’t count –  see the amount</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Set 1 CHALLENGE</vt:lpstr>
      <vt:lpstr>You are about to see a larger group of dots.  Instead of saying how may dots there are, find as many ways as you can to show how you know what the total is.  Here is an example.</vt:lpstr>
      <vt:lpstr>PowerPoint Presentation</vt:lpstr>
      <vt:lpstr>Now I’ll show you a large copy of your pattern.  Then I’ll show you several smaller copies so you can find as many ways as possible of showing different ways of seeing the total.  Here it is!</vt:lpstr>
      <vt:lpstr>PowerPoint Presentation</vt:lpstr>
      <vt:lpstr>Reception – use of fingers…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Year 1 Use of Rekenreks </vt:lpstr>
      <vt:lpstr>PowerPoint Presentation</vt:lpstr>
      <vt:lpstr>Look at the rekenrek. What do you notice?</vt:lpstr>
      <vt:lpstr>What does 8 look like on the rekenrek? Can you imagine 8 birds on the line?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Year 2  Doubles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We also show doubling with different visual images. These include doubling on the rekenreks and using numicon.  The different representations help to reinforce different message about ‘doubling’.   </vt:lpstr>
      <vt:lpstr>PowerPoint Presentation</vt:lpstr>
      <vt:lpstr>PowerPoint Presentation</vt:lpstr>
      <vt:lpstr>PowerPoint Presentation</vt:lpstr>
      <vt:lpstr>PowerPoint Presentation</vt:lpstr>
      <vt:lpstr>Practise making these doubles and spotting the ‘hidden doubles’</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Don’t count –  see the amount</dc:title>
  <dc:creator>Jane Gillhouley</dc:creator>
  <cp:lastModifiedBy>Jane Gillhouley</cp:lastModifiedBy>
  <cp:revision>19</cp:revision>
  <dcterms:created xsi:type="dcterms:W3CDTF">2024-03-07T11:26:54Z</dcterms:created>
  <dcterms:modified xsi:type="dcterms:W3CDTF">2024-05-22T16:12:24Z</dcterms:modified>
</cp:coreProperties>
</file>