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2.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60" r:id="rId3"/>
    <p:sldMasterId id="2147483661"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Lst>
  <p:sldSz cy="6858000" cx="12192000"/>
  <p:notesSz cx="6858000" cy="9144000"/>
  <p:embeddedFontLst>
    <p:embeddedFont>
      <p:font typeface="Gill Sans"/>
      <p:regular r:id="rId20"/>
      <p:bold r:id="rId21"/>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font" Target="fonts/GillSans-regular.fntdata"/><Relationship Id="rId11" Type="http://schemas.openxmlformats.org/officeDocument/2006/relationships/slide" Target="slides/slide6.xml"/><Relationship Id="rId10" Type="http://schemas.openxmlformats.org/officeDocument/2006/relationships/slide" Target="slides/slide5.xml"/><Relationship Id="rId21" Type="http://schemas.openxmlformats.org/officeDocument/2006/relationships/font" Target="fonts/GillSans-bold.fntdata"/><Relationship Id="rId13" Type="http://schemas.openxmlformats.org/officeDocument/2006/relationships/slide" Target="slides/slide8.xml"/><Relationship Id="rId12" Type="http://schemas.openxmlformats.org/officeDocument/2006/relationships/slide" Target="slides/slide7.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slideMaster" Target="slideMasters/slideMaster2.xml"/><Relationship Id="rId9" Type="http://schemas.openxmlformats.org/officeDocument/2006/relationships/slide" Target="slides/slide4.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5" Type="http://schemas.openxmlformats.org/officeDocument/2006/relationships/notesMaster" Target="notesMasters/notesMaster1.xml"/><Relationship Id="rId19" Type="http://schemas.openxmlformats.org/officeDocument/2006/relationships/slide" Target="slides/slide14.xml"/><Relationship Id="rId6" Type="http://schemas.openxmlformats.org/officeDocument/2006/relationships/slide" Target="slides/slide1.xml"/><Relationship Id="rId18" Type="http://schemas.openxmlformats.org/officeDocument/2006/relationships/slide" Target="slides/slide13.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 name="Shape 94"/>
        <p:cNvGrpSpPr/>
        <p:nvPr/>
      </p:nvGrpSpPr>
      <p:grpSpPr>
        <a:xfrm>
          <a:off x="0" y="0"/>
          <a:ext cx="0" cy="0"/>
          <a:chOff x="0" y="0"/>
          <a:chExt cx="0" cy="0"/>
        </a:xfrm>
      </p:grpSpPr>
      <p:sp>
        <p:nvSpPr>
          <p:cNvPr id="95" name="Google Shape;95;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96" name="Google Shape;96;p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3" name="Shape 103"/>
        <p:cNvGrpSpPr/>
        <p:nvPr/>
      </p:nvGrpSpPr>
      <p:grpSpPr>
        <a:xfrm>
          <a:off x="0" y="0"/>
          <a:ext cx="0" cy="0"/>
          <a:chOff x="0" y="0"/>
          <a:chExt cx="0" cy="0"/>
        </a:xfrm>
      </p:grpSpPr>
      <p:sp>
        <p:nvSpPr>
          <p:cNvPr id="104" name="Google Shape;104;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5" name="Google Shape;105;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 name="Shape 110"/>
        <p:cNvGrpSpPr/>
        <p:nvPr/>
      </p:nvGrpSpPr>
      <p:grpSpPr>
        <a:xfrm>
          <a:off x="0" y="0"/>
          <a:ext cx="0" cy="0"/>
          <a:chOff x="0" y="0"/>
          <a:chExt cx="0" cy="0"/>
        </a:xfrm>
      </p:grpSpPr>
      <p:sp>
        <p:nvSpPr>
          <p:cNvPr id="111" name="Google Shape;111;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2" name="Google Shape;112;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9" name="Shape 119"/>
        <p:cNvGrpSpPr/>
        <p:nvPr/>
      </p:nvGrpSpPr>
      <p:grpSpPr>
        <a:xfrm>
          <a:off x="0" y="0"/>
          <a:ext cx="0" cy="0"/>
          <a:chOff x="0" y="0"/>
          <a:chExt cx="0" cy="0"/>
        </a:xfrm>
      </p:grpSpPr>
      <p:sp>
        <p:nvSpPr>
          <p:cNvPr id="120" name="Google Shape;120;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1" name="Google Shape;121;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5" name="Shape 125"/>
        <p:cNvGrpSpPr/>
        <p:nvPr/>
      </p:nvGrpSpPr>
      <p:grpSpPr>
        <a:xfrm>
          <a:off x="0" y="0"/>
          <a:ext cx="0" cy="0"/>
          <a:chOff x="0" y="0"/>
          <a:chExt cx="0" cy="0"/>
        </a:xfrm>
      </p:grpSpPr>
      <p:sp>
        <p:nvSpPr>
          <p:cNvPr id="126" name="Google Shape;126;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7" name="Google Shape;127;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0" name="Shape 130"/>
        <p:cNvGrpSpPr/>
        <p:nvPr/>
      </p:nvGrpSpPr>
      <p:grpSpPr>
        <a:xfrm>
          <a:off x="0" y="0"/>
          <a:ext cx="0" cy="0"/>
          <a:chOff x="0" y="0"/>
          <a:chExt cx="0" cy="0"/>
        </a:xfrm>
      </p:grpSpPr>
      <p:sp>
        <p:nvSpPr>
          <p:cNvPr id="131" name="Google Shape;131;p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32" name="Google Shape;132;p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2" name="Shape 142"/>
        <p:cNvGrpSpPr/>
        <p:nvPr/>
      </p:nvGrpSpPr>
      <p:grpSpPr>
        <a:xfrm>
          <a:off x="0" y="0"/>
          <a:ext cx="0" cy="0"/>
          <a:chOff x="0" y="0"/>
          <a:chExt cx="0" cy="0"/>
        </a:xfrm>
      </p:grpSpPr>
      <p:sp>
        <p:nvSpPr>
          <p:cNvPr id="143" name="Google Shape;143;p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44" name="Google Shape;144;p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3" name="Shape 153"/>
        <p:cNvGrpSpPr/>
        <p:nvPr/>
      </p:nvGrpSpPr>
      <p:grpSpPr>
        <a:xfrm>
          <a:off x="0" y="0"/>
          <a:ext cx="0" cy="0"/>
          <a:chOff x="0" y="0"/>
          <a:chExt cx="0" cy="0"/>
        </a:xfrm>
      </p:grpSpPr>
      <p:sp>
        <p:nvSpPr>
          <p:cNvPr id="154" name="Google Shape;154;p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55" name="Google Shape;155;p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4" name="Shape 164"/>
        <p:cNvGrpSpPr/>
        <p:nvPr/>
      </p:nvGrpSpPr>
      <p:grpSpPr>
        <a:xfrm>
          <a:off x="0" y="0"/>
          <a:ext cx="0" cy="0"/>
          <a:chOff x="0" y="0"/>
          <a:chExt cx="0" cy="0"/>
        </a:xfrm>
      </p:grpSpPr>
      <p:sp>
        <p:nvSpPr>
          <p:cNvPr id="165" name="Google Shape;165;g256eeb5cd96_1_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6" name="Google Shape;166;g256eeb5cd96_1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7" name="Google Shape;167;g256eeb5cd96_1_0:notes"/>
          <p:cNvSpPr txBox="1"/>
          <p:nvPr>
            <p:ph idx="12" type="sldNum"/>
          </p:nvPr>
        </p:nvSpPr>
        <p:spPr>
          <a:xfrm>
            <a:off x="3884613" y="8685213"/>
            <a:ext cx="2971800" cy="4572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7" name="Shape 177"/>
        <p:cNvGrpSpPr/>
        <p:nvPr/>
      </p:nvGrpSpPr>
      <p:grpSpPr>
        <a:xfrm>
          <a:off x="0" y="0"/>
          <a:ext cx="0" cy="0"/>
          <a:chOff x="0" y="0"/>
          <a:chExt cx="0" cy="0"/>
        </a:xfrm>
      </p:grpSpPr>
      <p:sp>
        <p:nvSpPr>
          <p:cNvPr id="178" name="Google Shape;178;g256eeb5cd96_1_8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9" name="Google Shape;179;g256eeb5cd96_1_8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0" name="Google Shape;180;g256eeb5cd96_1_84:notes"/>
          <p:cNvSpPr txBox="1"/>
          <p:nvPr>
            <p:ph idx="12" type="sldNum"/>
          </p:nvPr>
        </p:nvSpPr>
        <p:spPr>
          <a:xfrm>
            <a:off x="3884613" y="8685213"/>
            <a:ext cx="2971800" cy="4572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8" name="Shape 188"/>
        <p:cNvGrpSpPr/>
        <p:nvPr/>
      </p:nvGrpSpPr>
      <p:grpSpPr>
        <a:xfrm>
          <a:off x="0" y="0"/>
          <a:ext cx="0" cy="0"/>
          <a:chOff x="0" y="0"/>
          <a:chExt cx="0" cy="0"/>
        </a:xfrm>
      </p:grpSpPr>
      <p:sp>
        <p:nvSpPr>
          <p:cNvPr id="189" name="Google Shape;189;p1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90" name="Google Shape;190;p1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9" name="Shape 199"/>
        <p:cNvGrpSpPr/>
        <p:nvPr/>
      </p:nvGrpSpPr>
      <p:grpSpPr>
        <a:xfrm>
          <a:off x="0" y="0"/>
          <a:ext cx="0" cy="0"/>
          <a:chOff x="0" y="0"/>
          <a:chExt cx="0" cy="0"/>
        </a:xfrm>
      </p:grpSpPr>
      <p:sp>
        <p:nvSpPr>
          <p:cNvPr id="200" name="Google Shape;200;p1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01" name="Google Shape;201;p1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6" name="Shape 206"/>
        <p:cNvGrpSpPr/>
        <p:nvPr/>
      </p:nvGrpSpPr>
      <p:grpSpPr>
        <a:xfrm>
          <a:off x="0" y="0"/>
          <a:ext cx="0" cy="0"/>
          <a:chOff x="0" y="0"/>
          <a:chExt cx="0" cy="0"/>
        </a:xfrm>
      </p:grpSpPr>
      <p:sp>
        <p:nvSpPr>
          <p:cNvPr id="207" name="Google Shape;207;p1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08" name="Google Shape;208;p1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3" name="Shape 213"/>
        <p:cNvGrpSpPr/>
        <p:nvPr/>
      </p:nvGrpSpPr>
      <p:grpSpPr>
        <a:xfrm>
          <a:off x="0" y="0"/>
          <a:ext cx="0" cy="0"/>
          <a:chOff x="0" y="0"/>
          <a:chExt cx="0" cy="0"/>
        </a:xfrm>
      </p:grpSpPr>
      <p:sp>
        <p:nvSpPr>
          <p:cNvPr id="214" name="Google Shape;214;p1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15" name="Google Shape;215;p1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 name="Shape 11"/>
        <p:cNvGrpSpPr/>
        <p:nvPr/>
      </p:nvGrpSpPr>
      <p:grpSpPr>
        <a:xfrm>
          <a:off x="0" y="0"/>
          <a:ext cx="0" cy="0"/>
          <a:chOff x="0" y="0"/>
          <a:chExt cx="0" cy="0"/>
        </a:xfrm>
      </p:grpSpPr>
      <p:sp>
        <p:nvSpPr>
          <p:cNvPr id="12" name="Google Shape;12;p2"/>
          <p:cNvSpPr txBox="1"/>
          <p:nvPr>
            <p:ph type="ctrTitle"/>
          </p:nvPr>
        </p:nvSpPr>
        <p:spPr>
          <a:xfrm>
            <a:off x="1600200" y="2386744"/>
            <a:ext cx="8991600" cy="1645920"/>
          </a:xfrm>
          <a:prstGeom prst="rect">
            <a:avLst/>
          </a:prstGeom>
          <a:solidFill>
            <a:srgbClr val="FFFFFF"/>
          </a:solidFill>
          <a:ln cap="flat" cmpd="sng" w="38100">
            <a:solidFill>
              <a:srgbClr val="404040"/>
            </a:solidFill>
            <a:prstDash val="solid"/>
            <a:round/>
            <a:headEnd len="sm" w="sm" type="none"/>
            <a:tailEnd len="sm" w="sm" type="none"/>
          </a:ln>
        </p:spPr>
        <p:txBody>
          <a:bodyPr anchorCtr="1" anchor="ctr" bIns="182875" lIns="274300" spcFirstLastPara="1" rIns="274300" wrap="square" tIns="182875">
            <a:normAutofit/>
          </a:bodyPr>
          <a:lstStyle>
            <a:lvl1pPr lvl="0" algn="ctr">
              <a:lnSpc>
                <a:spcPct val="90000"/>
              </a:lnSpc>
              <a:spcBef>
                <a:spcPts val="0"/>
              </a:spcBef>
              <a:spcAft>
                <a:spcPts val="0"/>
              </a:spcAft>
              <a:buClr>
                <a:srgbClr val="262626"/>
              </a:buClr>
              <a:buSzPts val="3800"/>
              <a:buFont typeface="Gill Sans"/>
              <a:buNone/>
              <a:defRPr sz="3800">
                <a:solidFill>
                  <a:srgbClr val="262626"/>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 name="Google Shape;13;p2"/>
          <p:cNvSpPr txBox="1"/>
          <p:nvPr>
            <p:ph idx="1" type="subTitle"/>
          </p:nvPr>
        </p:nvSpPr>
        <p:spPr>
          <a:xfrm>
            <a:off x="2695194" y="4352544"/>
            <a:ext cx="6801612" cy="1239894"/>
          </a:xfrm>
          <a:prstGeom prst="rect">
            <a:avLst/>
          </a:prstGeom>
          <a:noFill/>
          <a:ln>
            <a:noFill/>
          </a:ln>
        </p:spPr>
        <p:txBody>
          <a:bodyPr anchorCtr="0" anchor="t" bIns="45700" lIns="91425" spcFirstLastPara="1" rIns="91425" wrap="square" tIns="45700">
            <a:normAutofit/>
          </a:bodyPr>
          <a:lstStyle>
            <a:lvl1pPr lvl="0" algn="ctr">
              <a:lnSpc>
                <a:spcPct val="100000"/>
              </a:lnSpc>
              <a:spcBef>
                <a:spcPts val="1000"/>
              </a:spcBef>
              <a:spcAft>
                <a:spcPts val="0"/>
              </a:spcAft>
              <a:buSzPts val="2000"/>
              <a:buNone/>
              <a:defRPr sz="2000">
                <a:solidFill>
                  <a:srgbClr val="FEFEFE"/>
                </a:solidFill>
              </a:defRPr>
            </a:lvl1pPr>
            <a:lvl2pPr lvl="1" algn="ctr">
              <a:lnSpc>
                <a:spcPct val="100000"/>
              </a:lnSpc>
              <a:spcBef>
                <a:spcPts val="1000"/>
              </a:spcBef>
              <a:spcAft>
                <a:spcPts val="0"/>
              </a:spcAft>
              <a:buSzPts val="2000"/>
              <a:buNone/>
              <a:defRPr sz="2000"/>
            </a:lvl2pPr>
            <a:lvl3pPr lvl="2" algn="ctr">
              <a:lnSpc>
                <a:spcPct val="100000"/>
              </a:lnSpc>
              <a:spcBef>
                <a:spcPts val="1000"/>
              </a:spcBef>
              <a:spcAft>
                <a:spcPts val="0"/>
              </a:spcAft>
              <a:buSzPts val="1800"/>
              <a:buNone/>
              <a:defRPr sz="1800"/>
            </a:lvl3pPr>
            <a:lvl4pPr lvl="3" algn="ctr">
              <a:lnSpc>
                <a:spcPct val="100000"/>
              </a:lnSpc>
              <a:spcBef>
                <a:spcPts val="1000"/>
              </a:spcBef>
              <a:spcAft>
                <a:spcPts val="0"/>
              </a:spcAft>
              <a:buSzPts val="1600"/>
              <a:buNone/>
              <a:defRPr sz="1600"/>
            </a:lvl4pPr>
            <a:lvl5pPr lvl="4" algn="ctr">
              <a:lnSpc>
                <a:spcPct val="100000"/>
              </a:lnSpc>
              <a:spcBef>
                <a:spcPts val="1000"/>
              </a:spcBef>
              <a:spcAft>
                <a:spcPts val="0"/>
              </a:spcAft>
              <a:buSzPts val="1600"/>
              <a:buNone/>
              <a:defRPr sz="1600"/>
            </a:lvl5pPr>
            <a:lvl6pPr lvl="5" algn="ctr">
              <a:lnSpc>
                <a:spcPct val="100000"/>
              </a:lnSpc>
              <a:spcBef>
                <a:spcPts val="1000"/>
              </a:spcBef>
              <a:spcAft>
                <a:spcPts val="0"/>
              </a:spcAft>
              <a:buSzPts val="1600"/>
              <a:buNone/>
              <a:defRPr sz="1600"/>
            </a:lvl6pPr>
            <a:lvl7pPr lvl="6" algn="ctr">
              <a:lnSpc>
                <a:spcPct val="100000"/>
              </a:lnSpc>
              <a:spcBef>
                <a:spcPts val="1000"/>
              </a:spcBef>
              <a:spcAft>
                <a:spcPts val="0"/>
              </a:spcAft>
              <a:buSzPts val="1600"/>
              <a:buNone/>
              <a:defRPr sz="1600"/>
            </a:lvl7pPr>
            <a:lvl8pPr lvl="7" algn="ctr">
              <a:lnSpc>
                <a:spcPct val="100000"/>
              </a:lnSpc>
              <a:spcBef>
                <a:spcPts val="1000"/>
              </a:spcBef>
              <a:spcAft>
                <a:spcPts val="0"/>
              </a:spcAft>
              <a:buSzPts val="1600"/>
              <a:buNone/>
              <a:defRPr sz="1600"/>
            </a:lvl8pPr>
            <a:lvl9pPr lvl="8" algn="ctr">
              <a:lnSpc>
                <a:spcPct val="100000"/>
              </a:lnSpc>
              <a:spcBef>
                <a:spcPts val="1000"/>
              </a:spcBef>
              <a:spcAft>
                <a:spcPts val="0"/>
              </a:spcAft>
              <a:buSzPts val="1600"/>
              <a:buNone/>
              <a:defRPr sz="1600"/>
            </a:lvl9pPr>
          </a:lstStyle>
          <a:p/>
        </p:txBody>
      </p:sp>
      <p:sp>
        <p:nvSpPr>
          <p:cNvPr id="14" name="Google Shape;14;p2"/>
          <p:cNvSpPr txBox="1"/>
          <p:nvPr>
            <p:ph idx="10" type="dt"/>
          </p:nvPr>
        </p:nvSpPr>
        <p:spPr>
          <a:xfrm>
            <a:off x="7821429" y="6238816"/>
            <a:ext cx="2753746" cy="323968"/>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 name="Google Shape;15;p2"/>
          <p:cNvSpPr txBox="1"/>
          <p:nvPr>
            <p:ph idx="11" type="ftr"/>
          </p:nvPr>
        </p:nvSpPr>
        <p:spPr>
          <a:xfrm>
            <a:off x="1600200" y="6236208"/>
            <a:ext cx="5901189" cy="32004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 name="Google Shape;16;p2"/>
          <p:cNvSpPr/>
          <p:nvPr>
            <p:ph idx="12" type="sldNum"/>
          </p:nvPr>
        </p:nvSpPr>
        <p:spPr>
          <a:xfrm>
            <a:off x="10758922" y="6217920"/>
            <a:ext cx="365760" cy="365760"/>
          </a:xfrm>
          <a:prstGeom prst="ellipse">
            <a:avLst/>
          </a:prstGeom>
          <a:solidFill>
            <a:srgbClr val="1D1D1D">
              <a:alpha val="69411"/>
            </a:srgbClr>
          </a:solidFill>
          <a:ln>
            <a:noFill/>
          </a:ln>
        </p:spPr>
        <p:txBody>
          <a:bodyPr anchorCtr="0" anchor="ctr" bIns="45700" lIns="18275" spcFirstLastPara="1" rIns="18275" wrap="square" tIns="45700">
            <a:noAutofit/>
          </a:bodyPr>
          <a:lstStyle>
            <a:lvl1pPr indent="0" lvl="0"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1pPr>
            <a:lvl2pPr indent="0" lvl="1"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2pPr>
            <a:lvl3pPr indent="0" lvl="2"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3pPr>
            <a:lvl4pPr indent="0" lvl="3"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4pPr>
            <a:lvl5pPr indent="0" lvl="4"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5pPr>
            <a:lvl6pPr indent="0" lvl="5"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6pPr>
            <a:lvl7pPr indent="0" lvl="6"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7pPr>
            <a:lvl8pPr indent="0" lvl="7"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8pPr>
            <a:lvl9pPr indent="0" lvl="8"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3" name="Shape 23"/>
        <p:cNvGrpSpPr/>
        <p:nvPr/>
      </p:nvGrpSpPr>
      <p:grpSpPr>
        <a:xfrm>
          <a:off x="0" y="0"/>
          <a:ext cx="0" cy="0"/>
          <a:chOff x="0" y="0"/>
          <a:chExt cx="0" cy="0"/>
        </a:xfrm>
      </p:grpSpPr>
      <p:sp>
        <p:nvSpPr>
          <p:cNvPr id="24" name="Google Shape;24;p4"/>
          <p:cNvSpPr txBox="1"/>
          <p:nvPr>
            <p:ph type="title"/>
          </p:nvPr>
        </p:nvSpPr>
        <p:spPr>
          <a:xfrm>
            <a:off x="2231136" y="964692"/>
            <a:ext cx="7729728" cy="1188720"/>
          </a:xfrm>
          <a:prstGeom prst="rect">
            <a:avLst/>
          </a:prstGeom>
          <a:solidFill>
            <a:srgbClr val="FFFFFF"/>
          </a:solidFill>
          <a:ln cap="sq" cmpd="sng" w="31750">
            <a:solidFill>
              <a:srgbClr val="404040"/>
            </a:solidFill>
            <a:prstDash val="solid"/>
            <a:miter lim="800000"/>
            <a:headEnd len="sm" w="sm" type="none"/>
            <a:tailEnd len="sm" w="sm" type="none"/>
          </a:ln>
        </p:spPr>
        <p:txBody>
          <a:bodyPr anchorCtr="0" anchor="ctr" bIns="182875" lIns="182875" spcFirstLastPara="1" rIns="182875" wrap="square" tIns="182875">
            <a:normAutofit/>
          </a:bodyPr>
          <a:lstStyle>
            <a:lvl1pPr lvl="0" algn="ctr">
              <a:lnSpc>
                <a:spcPct val="90000"/>
              </a:lnSpc>
              <a:spcBef>
                <a:spcPts val="0"/>
              </a:spcBef>
              <a:spcAft>
                <a:spcPts val="0"/>
              </a:spcAft>
              <a:buClr>
                <a:srgbClr val="262626"/>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 name="Google Shape;25;p4"/>
          <p:cNvSpPr txBox="1"/>
          <p:nvPr>
            <p:ph idx="1" type="body"/>
          </p:nvPr>
        </p:nvSpPr>
        <p:spPr>
          <a:xfrm>
            <a:off x="2231136" y="2638044"/>
            <a:ext cx="7729728" cy="3101983"/>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1000"/>
              </a:spcBef>
              <a:spcAft>
                <a:spcPts val="0"/>
              </a:spcAft>
              <a:buSzPts val="1800"/>
              <a:buChar char="•"/>
              <a:defRPr/>
            </a:lvl1pPr>
            <a:lvl2pPr indent="-342900" lvl="1" marL="914400" algn="l">
              <a:lnSpc>
                <a:spcPct val="100000"/>
              </a:lnSpc>
              <a:spcBef>
                <a:spcPts val="1000"/>
              </a:spcBef>
              <a:spcAft>
                <a:spcPts val="0"/>
              </a:spcAft>
              <a:buSzPts val="1800"/>
              <a:buChar char="•"/>
              <a:defRPr/>
            </a:lvl2pPr>
            <a:lvl3pPr indent="-342900" lvl="2" marL="1371600" algn="l">
              <a:lnSpc>
                <a:spcPct val="100000"/>
              </a:lnSpc>
              <a:spcBef>
                <a:spcPts val="1000"/>
              </a:spcBef>
              <a:spcAft>
                <a:spcPts val="0"/>
              </a:spcAft>
              <a:buSzPts val="1800"/>
              <a:buChar char="•"/>
              <a:defRPr/>
            </a:lvl3pPr>
            <a:lvl4pPr indent="-342900" lvl="3" marL="1828800" algn="l">
              <a:lnSpc>
                <a:spcPct val="100000"/>
              </a:lnSpc>
              <a:spcBef>
                <a:spcPts val="1000"/>
              </a:spcBef>
              <a:spcAft>
                <a:spcPts val="0"/>
              </a:spcAft>
              <a:buSzPts val="1800"/>
              <a:buChar char="•"/>
              <a:defRPr/>
            </a:lvl4pPr>
            <a:lvl5pPr indent="-342900" lvl="4" marL="2286000" algn="l">
              <a:lnSpc>
                <a:spcPct val="100000"/>
              </a:lnSpc>
              <a:spcBef>
                <a:spcPts val="1000"/>
              </a:spcBef>
              <a:spcAft>
                <a:spcPts val="0"/>
              </a:spcAft>
              <a:buSzPts val="1800"/>
              <a:buChar char="•"/>
              <a:defRPr/>
            </a:lvl5pPr>
            <a:lvl6pPr indent="-342900" lvl="5" marL="2743200" algn="l">
              <a:lnSpc>
                <a:spcPct val="100000"/>
              </a:lnSpc>
              <a:spcBef>
                <a:spcPts val="1000"/>
              </a:spcBef>
              <a:spcAft>
                <a:spcPts val="0"/>
              </a:spcAft>
              <a:buSzPts val="1800"/>
              <a:buChar char="•"/>
              <a:defRPr/>
            </a:lvl6pPr>
            <a:lvl7pPr indent="-342900" lvl="6" marL="3200400" algn="l">
              <a:lnSpc>
                <a:spcPct val="100000"/>
              </a:lnSpc>
              <a:spcBef>
                <a:spcPts val="1000"/>
              </a:spcBef>
              <a:spcAft>
                <a:spcPts val="0"/>
              </a:spcAft>
              <a:buSzPts val="1800"/>
              <a:buChar char="•"/>
              <a:defRPr/>
            </a:lvl7pPr>
            <a:lvl8pPr indent="-342900" lvl="7" marL="3657600" algn="l">
              <a:lnSpc>
                <a:spcPct val="100000"/>
              </a:lnSpc>
              <a:spcBef>
                <a:spcPts val="1000"/>
              </a:spcBef>
              <a:spcAft>
                <a:spcPts val="0"/>
              </a:spcAft>
              <a:buSzPts val="1800"/>
              <a:buChar char="•"/>
              <a:defRPr/>
            </a:lvl8pPr>
            <a:lvl9pPr indent="-342900" lvl="8" marL="4114800" algn="l">
              <a:lnSpc>
                <a:spcPct val="100000"/>
              </a:lnSpc>
              <a:spcBef>
                <a:spcPts val="1000"/>
              </a:spcBef>
              <a:spcAft>
                <a:spcPts val="0"/>
              </a:spcAft>
              <a:buSzPts val="1800"/>
              <a:buChar char="•"/>
              <a:defRPr/>
            </a:lvl9pPr>
          </a:lstStyle>
          <a:p/>
        </p:txBody>
      </p:sp>
      <p:sp>
        <p:nvSpPr>
          <p:cNvPr id="26" name="Google Shape;26;p4"/>
          <p:cNvSpPr txBox="1"/>
          <p:nvPr>
            <p:ph idx="10" type="dt"/>
          </p:nvPr>
        </p:nvSpPr>
        <p:spPr>
          <a:xfrm>
            <a:off x="7821429" y="6238816"/>
            <a:ext cx="2753746" cy="323968"/>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 name="Google Shape;27;p4"/>
          <p:cNvSpPr txBox="1"/>
          <p:nvPr>
            <p:ph idx="11" type="ftr"/>
          </p:nvPr>
        </p:nvSpPr>
        <p:spPr>
          <a:xfrm>
            <a:off x="1600200" y="6236208"/>
            <a:ext cx="5901189" cy="32004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8" name="Google Shape;28;p4"/>
          <p:cNvSpPr/>
          <p:nvPr>
            <p:ph idx="12" type="sldNum"/>
          </p:nvPr>
        </p:nvSpPr>
        <p:spPr>
          <a:xfrm>
            <a:off x="10758922" y="6217920"/>
            <a:ext cx="365760" cy="365760"/>
          </a:xfrm>
          <a:prstGeom prst="ellipse">
            <a:avLst/>
          </a:prstGeom>
          <a:solidFill>
            <a:srgbClr val="1D1D1D">
              <a:alpha val="69411"/>
            </a:srgbClr>
          </a:solidFill>
          <a:ln>
            <a:noFill/>
          </a:ln>
        </p:spPr>
        <p:txBody>
          <a:bodyPr anchorCtr="0" anchor="ctr" bIns="45700" lIns="18275" spcFirstLastPara="1" rIns="18275" wrap="square" tIns="45700">
            <a:noAutofit/>
          </a:bodyPr>
          <a:lstStyle>
            <a:lvl1pPr indent="0" lvl="0"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1pPr>
            <a:lvl2pPr indent="0" lvl="1"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2pPr>
            <a:lvl3pPr indent="0" lvl="2"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3pPr>
            <a:lvl4pPr indent="0" lvl="3"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4pPr>
            <a:lvl5pPr indent="0" lvl="4"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5pPr>
            <a:lvl6pPr indent="0" lvl="5"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6pPr>
            <a:lvl7pPr indent="0" lvl="6"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7pPr>
            <a:lvl8pPr indent="0" lvl="7"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8pPr>
            <a:lvl9pPr indent="0" lvl="8"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9" name="Shape 29"/>
        <p:cNvGrpSpPr/>
        <p:nvPr/>
      </p:nvGrpSpPr>
      <p:grpSpPr>
        <a:xfrm>
          <a:off x="0" y="0"/>
          <a:ext cx="0" cy="0"/>
          <a:chOff x="0" y="0"/>
          <a:chExt cx="0" cy="0"/>
        </a:xfrm>
      </p:grpSpPr>
      <p:sp>
        <p:nvSpPr>
          <p:cNvPr id="30" name="Google Shape;30;p5"/>
          <p:cNvSpPr txBox="1"/>
          <p:nvPr>
            <p:ph type="title"/>
          </p:nvPr>
        </p:nvSpPr>
        <p:spPr>
          <a:xfrm>
            <a:off x="2231136" y="964692"/>
            <a:ext cx="7729728" cy="1188720"/>
          </a:xfrm>
          <a:prstGeom prst="rect">
            <a:avLst/>
          </a:prstGeom>
          <a:solidFill>
            <a:srgbClr val="FFFFFF"/>
          </a:solidFill>
          <a:ln cap="sq" cmpd="sng" w="31750">
            <a:solidFill>
              <a:srgbClr val="404040"/>
            </a:solidFill>
            <a:prstDash val="solid"/>
            <a:miter lim="800000"/>
            <a:headEnd len="sm" w="sm" type="none"/>
            <a:tailEnd len="sm" w="sm" type="none"/>
          </a:ln>
        </p:spPr>
        <p:txBody>
          <a:bodyPr anchorCtr="0" anchor="ctr" bIns="182875" lIns="182875" spcFirstLastPara="1" rIns="182875" wrap="square" tIns="182875">
            <a:normAutofit/>
          </a:bodyPr>
          <a:lstStyle>
            <a:lvl1pPr lvl="0" algn="ctr">
              <a:lnSpc>
                <a:spcPct val="90000"/>
              </a:lnSpc>
              <a:spcBef>
                <a:spcPts val="0"/>
              </a:spcBef>
              <a:spcAft>
                <a:spcPts val="0"/>
              </a:spcAft>
              <a:buClr>
                <a:srgbClr val="262626"/>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 name="Google Shape;31;p5"/>
          <p:cNvSpPr txBox="1"/>
          <p:nvPr>
            <p:ph idx="10" type="dt"/>
          </p:nvPr>
        </p:nvSpPr>
        <p:spPr>
          <a:xfrm>
            <a:off x="7821429" y="6238816"/>
            <a:ext cx="2753746" cy="323968"/>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2" name="Google Shape;32;p5"/>
          <p:cNvSpPr txBox="1"/>
          <p:nvPr>
            <p:ph idx="11" type="ftr"/>
          </p:nvPr>
        </p:nvSpPr>
        <p:spPr>
          <a:xfrm>
            <a:off x="1600200" y="6236208"/>
            <a:ext cx="5901189" cy="32004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3" name="Google Shape;33;p5"/>
          <p:cNvSpPr/>
          <p:nvPr>
            <p:ph idx="12" type="sldNum"/>
          </p:nvPr>
        </p:nvSpPr>
        <p:spPr>
          <a:xfrm>
            <a:off x="10758922" y="6217920"/>
            <a:ext cx="365760" cy="365760"/>
          </a:xfrm>
          <a:prstGeom prst="ellipse">
            <a:avLst/>
          </a:prstGeom>
          <a:solidFill>
            <a:srgbClr val="1D1D1D">
              <a:alpha val="69411"/>
            </a:srgbClr>
          </a:solidFill>
          <a:ln>
            <a:noFill/>
          </a:ln>
        </p:spPr>
        <p:txBody>
          <a:bodyPr anchorCtr="0" anchor="ctr" bIns="45700" lIns="18275" spcFirstLastPara="1" rIns="18275" wrap="square" tIns="45700">
            <a:noAutofit/>
          </a:bodyPr>
          <a:lstStyle>
            <a:lvl1pPr indent="0" lvl="0"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1pPr>
            <a:lvl2pPr indent="0" lvl="1"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2pPr>
            <a:lvl3pPr indent="0" lvl="2"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3pPr>
            <a:lvl4pPr indent="0" lvl="3"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4pPr>
            <a:lvl5pPr indent="0" lvl="4"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5pPr>
            <a:lvl6pPr indent="0" lvl="5"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6pPr>
            <a:lvl7pPr indent="0" lvl="6"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7pPr>
            <a:lvl8pPr indent="0" lvl="7"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8pPr>
            <a:lvl9pPr indent="0" lvl="8"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34" name="Shape 34"/>
        <p:cNvGrpSpPr/>
        <p:nvPr/>
      </p:nvGrpSpPr>
      <p:grpSpPr>
        <a:xfrm>
          <a:off x="0" y="0"/>
          <a:ext cx="0" cy="0"/>
          <a:chOff x="0" y="0"/>
          <a:chExt cx="0" cy="0"/>
        </a:xfrm>
      </p:grpSpPr>
      <p:sp>
        <p:nvSpPr>
          <p:cNvPr id="35" name="Google Shape;35;p6"/>
          <p:cNvSpPr txBox="1"/>
          <p:nvPr>
            <p:ph idx="10" type="dt"/>
          </p:nvPr>
        </p:nvSpPr>
        <p:spPr>
          <a:xfrm>
            <a:off x="7821429" y="6238816"/>
            <a:ext cx="2753746" cy="323968"/>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6" name="Google Shape;36;p6"/>
          <p:cNvSpPr txBox="1"/>
          <p:nvPr>
            <p:ph idx="11" type="ftr"/>
          </p:nvPr>
        </p:nvSpPr>
        <p:spPr>
          <a:xfrm>
            <a:off x="1600200" y="6236208"/>
            <a:ext cx="5901189" cy="32004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7" name="Google Shape;37;p6"/>
          <p:cNvSpPr/>
          <p:nvPr>
            <p:ph idx="12" type="sldNum"/>
          </p:nvPr>
        </p:nvSpPr>
        <p:spPr>
          <a:xfrm>
            <a:off x="10758922" y="6217920"/>
            <a:ext cx="365760" cy="365760"/>
          </a:xfrm>
          <a:prstGeom prst="ellipse">
            <a:avLst/>
          </a:prstGeom>
          <a:solidFill>
            <a:srgbClr val="1D1D1D">
              <a:alpha val="69411"/>
            </a:srgbClr>
          </a:solidFill>
          <a:ln>
            <a:noFill/>
          </a:ln>
        </p:spPr>
        <p:txBody>
          <a:bodyPr anchorCtr="0" anchor="ctr" bIns="45700" lIns="18275" spcFirstLastPara="1" rIns="18275" wrap="square" tIns="45700">
            <a:noAutofit/>
          </a:bodyPr>
          <a:lstStyle>
            <a:lvl1pPr indent="0" lvl="0"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1pPr>
            <a:lvl2pPr indent="0" lvl="1"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2pPr>
            <a:lvl3pPr indent="0" lvl="2"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3pPr>
            <a:lvl4pPr indent="0" lvl="3"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4pPr>
            <a:lvl5pPr indent="0" lvl="4"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5pPr>
            <a:lvl6pPr indent="0" lvl="5"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6pPr>
            <a:lvl7pPr indent="0" lvl="6"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7pPr>
            <a:lvl8pPr indent="0" lvl="7"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8pPr>
            <a:lvl9pPr indent="0" lvl="8"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38" name="Shape 38"/>
        <p:cNvGrpSpPr/>
        <p:nvPr/>
      </p:nvGrpSpPr>
      <p:grpSpPr>
        <a:xfrm>
          <a:off x="0" y="0"/>
          <a:ext cx="0" cy="0"/>
          <a:chOff x="0" y="0"/>
          <a:chExt cx="0" cy="0"/>
        </a:xfrm>
      </p:grpSpPr>
      <p:sp>
        <p:nvSpPr>
          <p:cNvPr id="39" name="Google Shape;39;p7"/>
          <p:cNvSpPr txBox="1"/>
          <p:nvPr>
            <p:ph type="ctrTitle"/>
          </p:nvPr>
        </p:nvSpPr>
        <p:spPr>
          <a:xfrm>
            <a:off x="1600200" y="2386744"/>
            <a:ext cx="8991600" cy="1645920"/>
          </a:xfrm>
          <a:prstGeom prst="rect">
            <a:avLst/>
          </a:prstGeom>
          <a:solidFill>
            <a:srgbClr val="FFFFFF"/>
          </a:solidFill>
          <a:ln cap="flat" cmpd="sng" w="38100">
            <a:solidFill>
              <a:srgbClr val="404040"/>
            </a:solidFill>
            <a:prstDash val="solid"/>
            <a:round/>
            <a:headEnd len="sm" w="sm" type="none"/>
            <a:tailEnd len="sm" w="sm" type="none"/>
          </a:ln>
        </p:spPr>
        <p:txBody>
          <a:bodyPr anchorCtr="1" anchor="ctr" bIns="182875" lIns="274300" spcFirstLastPara="1" rIns="274300" wrap="square" tIns="182875">
            <a:normAutofit/>
          </a:bodyPr>
          <a:lstStyle>
            <a:lvl1pPr lvl="0" algn="ctr">
              <a:lnSpc>
                <a:spcPct val="90000"/>
              </a:lnSpc>
              <a:spcBef>
                <a:spcPts val="0"/>
              </a:spcBef>
              <a:spcAft>
                <a:spcPts val="0"/>
              </a:spcAft>
              <a:buClr>
                <a:srgbClr val="262626"/>
              </a:buClr>
              <a:buSzPts val="3800"/>
              <a:buFont typeface="Gill Sans"/>
              <a:buNone/>
              <a:defRPr sz="3800">
                <a:solidFill>
                  <a:srgbClr val="262626"/>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0" name="Google Shape;40;p7"/>
          <p:cNvSpPr txBox="1"/>
          <p:nvPr>
            <p:ph idx="1" type="subTitle"/>
          </p:nvPr>
        </p:nvSpPr>
        <p:spPr>
          <a:xfrm>
            <a:off x="2695194" y="4352544"/>
            <a:ext cx="6801612" cy="1239894"/>
          </a:xfrm>
          <a:prstGeom prst="rect">
            <a:avLst/>
          </a:prstGeom>
          <a:noFill/>
          <a:ln>
            <a:noFill/>
          </a:ln>
        </p:spPr>
        <p:txBody>
          <a:bodyPr anchorCtr="0" anchor="t" bIns="45700" lIns="91425" spcFirstLastPara="1" rIns="91425" wrap="square" tIns="45700">
            <a:normAutofit/>
          </a:bodyPr>
          <a:lstStyle>
            <a:lvl1pPr lvl="0" algn="ctr">
              <a:lnSpc>
                <a:spcPct val="100000"/>
              </a:lnSpc>
              <a:spcBef>
                <a:spcPts val="1000"/>
              </a:spcBef>
              <a:spcAft>
                <a:spcPts val="0"/>
              </a:spcAft>
              <a:buSzPts val="2000"/>
              <a:buNone/>
              <a:defRPr sz="2000">
                <a:solidFill>
                  <a:srgbClr val="FEFEFE"/>
                </a:solidFill>
              </a:defRPr>
            </a:lvl1pPr>
            <a:lvl2pPr lvl="1" algn="ctr">
              <a:lnSpc>
                <a:spcPct val="100000"/>
              </a:lnSpc>
              <a:spcBef>
                <a:spcPts val="1000"/>
              </a:spcBef>
              <a:spcAft>
                <a:spcPts val="0"/>
              </a:spcAft>
              <a:buSzPts val="2000"/>
              <a:buNone/>
              <a:defRPr sz="2000"/>
            </a:lvl2pPr>
            <a:lvl3pPr lvl="2" algn="ctr">
              <a:lnSpc>
                <a:spcPct val="100000"/>
              </a:lnSpc>
              <a:spcBef>
                <a:spcPts val="1000"/>
              </a:spcBef>
              <a:spcAft>
                <a:spcPts val="0"/>
              </a:spcAft>
              <a:buSzPts val="1800"/>
              <a:buNone/>
              <a:defRPr sz="1800"/>
            </a:lvl3pPr>
            <a:lvl4pPr lvl="3" algn="ctr">
              <a:lnSpc>
                <a:spcPct val="100000"/>
              </a:lnSpc>
              <a:spcBef>
                <a:spcPts val="1000"/>
              </a:spcBef>
              <a:spcAft>
                <a:spcPts val="0"/>
              </a:spcAft>
              <a:buSzPts val="1600"/>
              <a:buNone/>
              <a:defRPr sz="1600"/>
            </a:lvl4pPr>
            <a:lvl5pPr lvl="4" algn="ctr">
              <a:lnSpc>
                <a:spcPct val="100000"/>
              </a:lnSpc>
              <a:spcBef>
                <a:spcPts val="1000"/>
              </a:spcBef>
              <a:spcAft>
                <a:spcPts val="0"/>
              </a:spcAft>
              <a:buSzPts val="1600"/>
              <a:buNone/>
              <a:defRPr sz="1600"/>
            </a:lvl5pPr>
            <a:lvl6pPr lvl="5" algn="ctr">
              <a:lnSpc>
                <a:spcPct val="100000"/>
              </a:lnSpc>
              <a:spcBef>
                <a:spcPts val="1000"/>
              </a:spcBef>
              <a:spcAft>
                <a:spcPts val="0"/>
              </a:spcAft>
              <a:buSzPts val="1600"/>
              <a:buNone/>
              <a:defRPr sz="1600"/>
            </a:lvl6pPr>
            <a:lvl7pPr lvl="6" algn="ctr">
              <a:lnSpc>
                <a:spcPct val="100000"/>
              </a:lnSpc>
              <a:spcBef>
                <a:spcPts val="1000"/>
              </a:spcBef>
              <a:spcAft>
                <a:spcPts val="0"/>
              </a:spcAft>
              <a:buSzPts val="1600"/>
              <a:buNone/>
              <a:defRPr sz="1600"/>
            </a:lvl7pPr>
            <a:lvl8pPr lvl="7" algn="ctr">
              <a:lnSpc>
                <a:spcPct val="100000"/>
              </a:lnSpc>
              <a:spcBef>
                <a:spcPts val="1000"/>
              </a:spcBef>
              <a:spcAft>
                <a:spcPts val="0"/>
              </a:spcAft>
              <a:buSzPts val="1600"/>
              <a:buNone/>
              <a:defRPr sz="1600"/>
            </a:lvl8pPr>
            <a:lvl9pPr lvl="8" algn="ctr">
              <a:lnSpc>
                <a:spcPct val="100000"/>
              </a:lnSpc>
              <a:spcBef>
                <a:spcPts val="1000"/>
              </a:spcBef>
              <a:spcAft>
                <a:spcPts val="0"/>
              </a:spcAft>
              <a:buSzPts val="1600"/>
              <a:buNone/>
              <a:defRPr sz="1600"/>
            </a:lvl9pPr>
          </a:lstStyle>
          <a:p/>
        </p:txBody>
      </p:sp>
      <p:sp>
        <p:nvSpPr>
          <p:cNvPr id="41" name="Google Shape;41;p7"/>
          <p:cNvSpPr txBox="1"/>
          <p:nvPr>
            <p:ph idx="10" type="dt"/>
          </p:nvPr>
        </p:nvSpPr>
        <p:spPr>
          <a:xfrm>
            <a:off x="7821429" y="6238816"/>
            <a:ext cx="2753746" cy="323968"/>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2" name="Google Shape;42;p7"/>
          <p:cNvSpPr txBox="1"/>
          <p:nvPr>
            <p:ph idx="11" type="ftr"/>
          </p:nvPr>
        </p:nvSpPr>
        <p:spPr>
          <a:xfrm>
            <a:off x="1600200" y="6236208"/>
            <a:ext cx="5901189" cy="32004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3" name="Google Shape;43;p7"/>
          <p:cNvSpPr/>
          <p:nvPr>
            <p:ph idx="12" type="sldNum"/>
          </p:nvPr>
        </p:nvSpPr>
        <p:spPr>
          <a:xfrm>
            <a:off x="10758922" y="6217920"/>
            <a:ext cx="365760" cy="365760"/>
          </a:xfrm>
          <a:prstGeom prst="ellipse">
            <a:avLst/>
          </a:prstGeom>
          <a:solidFill>
            <a:srgbClr val="1D1D1D">
              <a:alpha val="69411"/>
            </a:srgbClr>
          </a:solidFill>
          <a:ln>
            <a:noFill/>
          </a:ln>
        </p:spPr>
        <p:txBody>
          <a:bodyPr anchorCtr="0" anchor="ctr" bIns="45700" lIns="18275" spcFirstLastPara="1" rIns="18275" wrap="square" tIns="45700">
            <a:noAutofit/>
          </a:bodyPr>
          <a:lstStyle>
            <a:lvl1pPr indent="0" lvl="0"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1pPr>
            <a:lvl2pPr indent="0" lvl="1"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2pPr>
            <a:lvl3pPr indent="0" lvl="2"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3pPr>
            <a:lvl4pPr indent="0" lvl="3"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4pPr>
            <a:lvl5pPr indent="0" lvl="4"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5pPr>
            <a:lvl6pPr indent="0" lvl="5"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6pPr>
            <a:lvl7pPr indent="0" lvl="6"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7pPr>
            <a:lvl8pPr indent="0" lvl="7"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8pPr>
            <a:lvl9pPr indent="0" lvl="8"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44" name="Shape 44"/>
        <p:cNvGrpSpPr/>
        <p:nvPr/>
      </p:nvGrpSpPr>
      <p:grpSpPr>
        <a:xfrm>
          <a:off x="0" y="0"/>
          <a:ext cx="0" cy="0"/>
          <a:chOff x="0" y="0"/>
          <a:chExt cx="0" cy="0"/>
        </a:xfrm>
      </p:grpSpPr>
      <p:sp>
        <p:nvSpPr>
          <p:cNvPr id="45" name="Google Shape;45;p8"/>
          <p:cNvSpPr txBox="1"/>
          <p:nvPr>
            <p:ph type="title"/>
          </p:nvPr>
        </p:nvSpPr>
        <p:spPr>
          <a:xfrm>
            <a:off x="1600200" y="2386744"/>
            <a:ext cx="8991600" cy="1645920"/>
          </a:xfrm>
          <a:prstGeom prst="rect">
            <a:avLst/>
          </a:prstGeom>
          <a:solidFill>
            <a:srgbClr val="FFFFFF"/>
          </a:solidFill>
          <a:ln cap="flat" cmpd="sng" w="38100">
            <a:solidFill>
              <a:srgbClr val="404040"/>
            </a:solidFill>
            <a:prstDash val="solid"/>
            <a:round/>
            <a:headEnd len="sm" w="sm" type="none"/>
            <a:tailEnd len="sm" w="sm" type="none"/>
          </a:ln>
        </p:spPr>
        <p:txBody>
          <a:bodyPr anchorCtr="1" anchor="ctr" bIns="182875" lIns="274300" spcFirstLastPara="1" rIns="274300" wrap="square" tIns="182875">
            <a:normAutofit/>
          </a:bodyPr>
          <a:lstStyle>
            <a:lvl1pPr lvl="0" algn="ctr">
              <a:lnSpc>
                <a:spcPct val="90000"/>
              </a:lnSpc>
              <a:spcBef>
                <a:spcPts val="0"/>
              </a:spcBef>
              <a:spcAft>
                <a:spcPts val="0"/>
              </a:spcAft>
              <a:buClr>
                <a:srgbClr val="262626"/>
              </a:buClr>
              <a:buSzPts val="3800"/>
              <a:buFont typeface="Gill Sans"/>
              <a:buNone/>
              <a:defRPr sz="3800">
                <a:solidFill>
                  <a:srgbClr val="262626"/>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6" name="Google Shape;46;p8"/>
          <p:cNvSpPr txBox="1"/>
          <p:nvPr>
            <p:ph idx="1" type="body"/>
          </p:nvPr>
        </p:nvSpPr>
        <p:spPr>
          <a:xfrm>
            <a:off x="2695194" y="4352465"/>
            <a:ext cx="6801612" cy="1265082"/>
          </a:xfrm>
          <a:prstGeom prst="rect">
            <a:avLst/>
          </a:prstGeom>
          <a:noFill/>
          <a:ln>
            <a:noFill/>
          </a:ln>
        </p:spPr>
        <p:txBody>
          <a:bodyPr anchorCtr="1" anchor="t" bIns="45700" lIns="91425" spcFirstLastPara="1" rIns="91425" wrap="square" tIns="45700">
            <a:normAutofit/>
          </a:bodyPr>
          <a:lstStyle>
            <a:lvl1pPr indent="-228600" lvl="0" marL="457200" algn="l">
              <a:lnSpc>
                <a:spcPct val="100000"/>
              </a:lnSpc>
              <a:spcBef>
                <a:spcPts val="1000"/>
              </a:spcBef>
              <a:spcAft>
                <a:spcPts val="0"/>
              </a:spcAft>
              <a:buSzPts val="2000"/>
              <a:buNone/>
              <a:defRPr sz="2000">
                <a:solidFill>
                  <a:schemeClr val="lt1"/>
                </a:solidFill>
              </a:defRPr>
            </a:lvl1pPr>
            <a:lvl2pPr indent="-228600" lvl="1" marL="914400" algn="l">
              <a:lnSpc>
                <a:spcPct val="100000"/>
              </a:lnSpc>
              <a:spcBef>
                <a:spcPts val="1000"/>
              </a:spcBef>
              <a:spcAft>
                <a:spcPts val="0"/>
              </a:spcAft>
              <a:buSzPts val="2000"/>
              <a:buNone/>
              <a:defRPr sz="2000">
                <a:solidFill>
                  <a:schemeClr val="lt1"/>
                </a:solidFill>
              </a:defRPr>
            </a:lvl2pPr>
            <a:lvl3pPr indent="-228600" lvl="2" marL="1371600" algn="l">
              <a:lnSpc>
                <a:spcPct val="100000"/>
              </a:lnSpc>
              <a:spcBef>
                <a:spcPts val="1000"/>
              </a:spcBef>
              <a:spcAft>
                <a:spcPts val="0"/>
              </a:spcAft>
              <a:buSzPts val="1800"/>
              <a:buNone/>
              <a:defRPr sz="1800">
                <a:solidFill>
                  <a:schemeClr val="lt1"/>
                </a:solidFill>
              </a:defRPr>
            </a:lvl3pPr>
            <a:lvl4pPr indent="-228600" lvl="3" marL="1828800" algn="l">
              <a:lnSpc>
                <a:spcPct val="100000"/>
              </a:lnSpc>
              <a:spcBef>
                <a:spcPts val="1000"/>
              </a:spcBef>
              <a:spcAft>
                <a:spcPts val="0"/>
              </a:spcAft>
              <a:buSzPts val="1600"/>
              <a:buNone/>
              <a:defRPr sz="1600">
                <a:solidFill>
                  <a:schemeClr val="lt1"/>
                </a:solidFill>
              </a:defRPr>
            </a:lvl4pPr>
            <a:lvl5pPr indent="-228600" lvl="4" marL="2286000" algn="l">
              <a:lnSpc>
                <a:spcPct val="100000"/>
              </a:lnSpc>
              <a:spcBef>
                <a:spcPts val="1000"/>
              </a:spcBef>
              <a:spcAft>
                <a:spcPts val="0"/>
              </a:spcAft>
              <a:buSzPts val="1600"/>
              <a:buNone/>
              <a:defRPr sz="1600">
                <a:solidFill>
                  <a:schemeClr val="lt1"/>
                </a:solidFill>
              </a:defRPr>
            </a:lvl5pPr>
            <a:lvl6pPr indent="-228600" lvl="5" marL="2743200" algn="l">
              <a:lnSpc>
                <a:spcPct val="100000"/>
              </a:lnSpc>
              <a:spcBef>
                <a:spcPts val="1000"/>
              </a:spcBef>
              <a:spcAft>
                <a:spcPts val="0"/>
              </a:spcAft>
              <a:buSzPts val="1600"/>
              <a:buNone/>
              <a:defRPr sz="1600">
                <a:solidFill>
                  <a:schemeClr val="lt1"/>
                </a:solidFill>
              </a:defRPr>
            </a:lvl6pPr>
            <a:lvl7pPr indent="-228600" lvl="6" marL="3200400" algn="l">
              <a:lnSpc>
                <a:spcPct val="100000"/>
              </a:lnSpc>
              <a:spcBef>
                <a:spcPts val="1000"/>
              </a:spcBef>
              <a:spcAft>
                <a:spcPts val="0"/>
              </a:spcAft>
              <a:buSzPts val="1600"/>
              <a:buNone/>
              <a:defRPr sz="1600">
                <a:solidFill>
                  <a:schemeClr val="lt1"/>
                </a:solidFill>
              </a:defRPr>
            </a:lvl7pPr>
            <a:lvl8pPr indent="-228600" lvl="7" marL="3657600" algn="l">
              <a:lnSpc>
                <a:spcPct val="100000"/>
              </a:lnSpc>
              <a:spcBef>
                <a:spcPts val="1000"/>
              </a:spcBef>
              <a:spcAft>
                <a:spcPts val="0"/>
              </a:spcAft>
              <a:buSzPts val="1600"/>
              <a:buNone/>
              <a:defRPr sz="1600">
                <a:solidFill>
                  <a:schemeClr val="lt1"/>
                </a:solidFill>
              </a:defRPr>
            </a:lvl8pPr>
            <a:lvl9pPr indent="-228600" lvl="8" marL="4114800" algn="l">
              <a:lnSpc>
                <a:spcPct val="100000"/>
              </a:lnSpc>
              <a:spcBef>
                <a:spcPts val="1000"/>
              </a:spcBef>
              <a:spcAft>
                <a:spcPts val="0"/>
              </a:spcAft>
              <a:buSzPts val="1600"/>
              <a:buNone/>
              <a:defRPr sz="1600">
                <a:solidFill>
                  <a:schemeClr val="lt1"/>
                </a:solidFill>
              </a:defRPr>
            </a:lvl9pPr>
          </a:lstStyle>
          <a:p/>
        </p:txBody>
      </p:sp>
      <p:sp>
        <p:nvSpPr>
          <p:cNvPr id="47" name="Google Shape;47;p8"/>
          <p:cNvSpPr txBox="1"/>
          <p:nvPr>
            <p:ph idx="10" type="dt"/>
          </p:nvPr>
        </p:nvSpPr>
        <p:spPr>
          <a:xfrm>
            <a:off x="7821429" y="6238816"/>
            <a:ext cx="2753746" cy="323968"/>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 name="Google Shape;48;p8"/>
          <p:cNvSpPr txBox="1"/>
          <p:nvPr>
            <p:ph idx="11" type="ftr"/>
          </p:nvPr>
        </p:nvSpPr>
        <p:spPr>
          <a:xfrm>
            <a:off x="1600200" y="6236208"/>
            <a:ext cx="5901189" cy="32004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9" name="Google Shape;49;p8"/>
          <p:cNvSpPr/>
          <p:nvPr>
            <p:ph idx="12" type="sldNum"/>
          </p:nvPr>
        </p:nvSpPr>
        <p:spPr>
          <a:xfrm>
            <a:off x="10758922" y="6217920"/>
            <a:ext cx="365760" cy="365760"/>
          </a:xfrm>
          <a:prstGeom prst="ellipse">
            <a:avLst/>
          </a:prstGeom>
          <a:solidFill>
            <a:srgbClr val="1D1D1D">
              <a:alpha val="69411"/>
            </a:srgbClr>
          </a:solidFill>
          <a:ln>
            <a:noFill/>
          </a:ln>
        </p:spPr>
        <p:txBody>
          <a:bodyPr anchorCtr="0" anchor="ctr" bIns="45700" lIns="18275" spcFirstLastPara="1" rIns="18275" wrap="square" tIns="45700">
            <a:noAutofit/>
          </a:bodyPr>
          <a:lstStyle>
            <a:lvl1pPr indent="0" lvl="0"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1pPr>
            <a:lvl2pPr indent="0" lvl="1"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2pPr>
            <a:lvl3pPr indent="0" lvl="2"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3pPr>
            <a:lvl4pPr indent="0" lvl="3"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4pPr>
            <a:lvl5pPr indent="0" lvl="4"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5pPr>
            <a:lvl6pPr indent="0" lvl="5"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6pPr>
            <a:lvl7pPr indent="0" lvl="6"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7pPr>
            <a:lvl8pPr indent="0" lvl="7"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8pPr>
            <a:lvl9pPr indent="0" lvl="8"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50" name="Shape 50"/>
        <p:cNvGrpSpPr/>
        <p:nvPr/>
      </p:nvGrpSpPr>
      <p:grpSpPr>
        <a:xfrm>
          <a:off x="0" y="0"/>
          <a:ext cx="0" cy="0"/>
          <a:chOff x="0" y="0"/>
          <a:chExt cx="0" cy="0"/>
        </a:xfrm>
      </p:grpSpPr>
      <p:sp>
        <p:nvSpPr>
          <p:cNvPr id="51" name="Google Shape;51;p9"/>
          <p:cNvSpPr txBox="1"/>
          <p:nvPr>
            <p:ph type="title"/>
          </p:nvPr>
        </p:nvSpPr>
        <p:spPr>
          <a:xfrm>
            <a:off x="2231136" y="964692"/>
            <a:ext cx="7729728" cy="1188720"/>
          </a:xfrm>
          <a:prstGeom prst="rect">
            <a:avLst/>
          </a:prstGeom>
          <a:solidFill>
            <a:srgbClr val="FFFFFF"/>
          </a:solidFill>
          <a:ln cap="sq" cmpd="sng" w="31750">
            <a:solidFill>
              <a:srgbClr val="404040"/>
            </a:solidFill>
            <a:prstDash val="solid"/>
            <a:miter lim="800000"/>
            <a:headEnd len="sm" w="sm" type="none"/>
            <a:tailEnd len="sm" w="sm" type="none"/>
          </a:ln>
        </p:spPr>
        <p:txBody>
          <a:bodyPr anchorCtr="0" anchor="ctr" bIns="182875" lIns="182875" spcFirstLastPara="1" rIns="182875" wrap="square" tIns="182875">
            <a:normAutofit/>
          </a:bodyPr>
          <a:lstStyle>
            <a:lvl1pPr lvl="0" algn="ctr">
              <a:lnSpc>
                <a:spcPct val="90000"/>
              </a:lnSpc>
              <a:spcBef>
                <a:spcPts val="0"/>
              </a:spcBef>
              <a:spcAft>
                <a:spcPts val="0"/>
              </a:spcAft>
              <a:buClr>
                <a:srgbClr val="262626"/>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2" name="Google Shape;52;p9"/>
          <p:cNvSpPr txBox="1"/>
          <p:nvPr>
            <p:ph idx="1" type="body"/>
          </p:nvPr>
        </p:nvSpPr>
        <p:spPr>
          <a:xfrm>
            <a:off x="1581912" y="2638044"/>
            <a:ext cx="4271771" cy="3101982"/>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1000"/>
              </a:spcBef>
              <a:spcAft>
                <a:spcPts val="0"/>
              </a:spcAft>
              <a:buSzPts val="1800"/>
              <a:buChar char="•"/>
              <a:defRPr/>
            </a:lvl1pPr>
            <a:lvl2pPr indent="-342900" lvl="1" marL="914400" algn="l">
              <a:lnSpc>
                <a:spcPct val="100000"/>
              </a:lnSpc>
              <a:spcBef>
                <a:spcPts val="1000"/>
              </a:spcBef>
              <a:spcAft>
                <a:spcPts val="0"/>
              </a:spcAft>
              <a:buSzPts val="1800"/>
              <a:buChar char="•"/>
              <a:defRPr/>
            </a:lvl2pPr>
            <a:lvl3pPr indent="-342900" lvl="2" marL="1371600" algn="l">
              <a:lnSpc>
                <a:spcPct val="100000"/>
              </a:lnSpc>
              <a:spcBef>
                <a:spcPts val="1000"/>
              </a:spcBef>
              <a:spcAft>
                <a:spcPts val="0"/>
              </a:spcAft>
              <a:buSzPts val="1800"/>
              <a:buChar char="•"/>
              <a:defRPr/>
            </a:lvl3pPr>
            <a:lvl4pPr indent="-342900" lvl="3" marL="1828800" algn="l">
              <a:lnSpc>
                <a:spcPct val="100000"/>
              </a:lnSpc>
              <a:spcBef>
                <a:spcPts val="1000"/>
              </a:spcBef>
              <a:spcAft>
                <a:spcPts val="0"/>
              </a:spcAft>
              <a:buSzPts val="1800"/>
              <a:buChar char="•"/>
              <a:defRPr/>
            </a:lvl4pPr>
            <a:lvl5pPr indent="-342900" lvl="4" marL="2286000" algn="l">
              <a:lnSpc>
                <a:spcPct val="100000"/>
              </a:lnSpc>
              <a:spcBef>
                <a:spcPts val="1000"/>
              </a:spcBef>
              <a:spcAft>
                <a:spcPts val="0"/>
              </a:spcAft>
              <a:buSzPts val="1800"/>
              <a:buChar char="•"/>
              <a:defRPr/>
            </a:lvl5pPr>
            <a:lvl6pPr indent="-342900" lvl="5" marL="2743200" algn="l">
              <a:lnSpc>
                <a:spcPct val="100000"/>
              </a:lnSpc>
              <a:spcBef>
                <a:spcPts val="1000"/>
              </a:spcBef>
              <a:spcAft>
                <a:spcPts val="0"/>
              </a:spcAft>
              <a:buSzPts val="1800"/>
              <a:buChar char="•"/>
              <a:defRPr/>
            </a:lvl6pPr>
            <a:lvl7pPr indent="-342900" lvl="6" marL="3200400" algn="l">
              <a:lnSpc>
                <a:spcPct val="100000"/>
              </a:lnSpc>
              <a:spcBef>
                <a:spcPts val="1000"/>
              </a:spcBef>
              <a:spcAft>
                <a:spcPts val="0"/>
              </a:spcAft>
              <a:buSzPts val="1800"/>
              <a:buChar char="•"/>
              <a:defRPr/>
            </a:lvl7pPr>
            <a:lvl8pPr indent="-342900" lvl="7" marL="3657600" algn="l">
              <a:lnSpc>
                <a:spcPct val="100000"/>
              </a:lnSpc>
              <a:spcBef>
                <a:spcPts val="1000"/>
              </a:spcBef>
              <a:spcAft>
                <a:spcPts val="0"/>
              </a:spcAft>
              <a:buSzPts val="1800"/>
              <a:buChar char="•"/>
              <a:defRPr/>
            </a:lvl8pPr>
            <a:lvl9pPr indent="-342900" lvl="8" marL="4114800" algn="l">
              <a:lnSpc>
                <a:spcPct val="100000"/>
              </a:lnSpc>
              <a:spcBef>
                <a:spcPts val="1000"/>
              </a:spcBef>
              <a:spcAft>
                <a:spcPts val="0"/>
              </a:spcAft>
              <a:buSzPts val="1800"/>
              <a:buChar char="•"/>
              <a:defRPr/>
            </a:lvl9pPr>
          </a:lstStyle>
          <a:p/>
        </p:txBody>
      </p:sp>
      <p:sp>
        <p:nvSpPr>
          <p:cNvPr id="53" name="Google Shape;53;p9"/>
          <p:cNvSpPr txBox="1"/>
          <p:nvPr>
            <p:ph idx="2" type="body"/>
          </p:nvPr>
        </p:nvSpPr>
        <p:spPr>
          <a:xfrm>
            <a:off x="6338315" y="2638044"/>
            <a:ext cx="4270247" cy="3101982"/>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1000"/>
              </a:spcBef>
              <a:spcAft>
                <a:spcPts val="0"/>
              </a:spcAft>
              <a:buSzPts val="1800"/>
              <a:buChar char="•"/>
              <a:defRPr/>
            </a:lvl1pPr>
            <a:lvl2pPr indent="-342900" lvl="1" marL="914400" algn="l">
              <a:lnSpc>
                <a:spcPct val="100000"/>
              </a:lnSpc>
              <a:spcBef>
                <a:spcPts val="1000"/>
              </a:spcBef>
              <a:spcAft>
                <a:spcPts val="0"/>
              </a:spcAft>
              <a:buSzPts val="1800"/>
              <a:buChar char="•"/>
              <a:defRPr/>
            </a:lvl2pPr>
            <a:lvl3pPr indent="-342900" lvl="2" marL="1371600" algn="l">
              <a:lnSpc>
                <a:spcPct val="100000"/>
              </a:lnSpc>
              <a:spcBef>
                <a:spcPts val="1000"/>
              </a:spcBef>
              <a:spcAft>
                <a:spcPts val="0"/>
              </a:spcAft>
              <a:buSzPts val="1800"/>
              <a:buChar char="•"/>
              <a:defRPr/>
            </a:lvl3pPr>
            <a:lvl4pPr indent="-342900" lvl="3" marL="1828800" algn="l">
              <a:lnSpc>
                <a:spcPct val="100000"/>
              </a:lnSpc>
              <a:spcBef>
                <a:spcPts val="1000"/>
              </a:spcBef>
              <a:spcAft>
                <a:spcPts val="0"/>
              </a:spcAft>
              <a:buSzPts val="1800"/>
              <a:buChar char="•"/>
              <a:defRPr/>
            </a:lvl4pPr>
            <a:lvl5pPr indent="-342900" lvl="4" marL="2286000" algn="l">
              <a:lnSpc>
                <a:spcPct val="100000"/>
              </a:lnSpc>
              <a:spcBef>
                <a:spcPts val="1000"/>
              </a:spcBef>
              <a:spcAft>
                <a:spcPts val="0"/>
              </a:spcAft>
              <a:buSzPts val="1800"/>
              <a:buChar char="•"/>
              <a:defRPr/>
            </a:lvl5pPr>
            <a:lvl6pPr indent="-342900" lvl="5" marL="2743200" algn="l">
              <a:lnSpc>
                <a:spcPct val="100000"/>
              </a:lnSpc>
              <a:spcBef>
                <a:spcPts val="1000"/>
              </a:spcBef>
              <a:spcAft>
                <a:spcPts val="0"/>
              </a:spcAft>
              <a:buSzPts val="1800"/>
              <a:buChar char="•"/>
              <a:defRPr/>
            </a:lvl6pPr>
            <a:lvl7pPr indent="-342900" lvl="6" marL="3200400" algn="l">
              <a:lnSpc>
                <a:spcPct val="100000"/>
              </a:lnSpc>
              <a:spcBef>
                <a:spcPts val="1000"/>
              </a:spcBef>
              <a:spcAft>
                <a:spcPts val="0"/>
              </a:spcAft>
              <a:buSzPts val="1800"/>
              <a:buChar char="•"/>
              <a:defRPr/>
            </a:lvl7pPr>
            <a:lvl8pPr indent="-342900" lvl="7" marL="3657600" algn="l">
              <a:lnSpc>
                <a:spcPct val="100000"/>
              </a:lnSpc>
              <a:spcBef>
                <a:spcPts val="1000"/>
              </a:spcBef>
              <a:spcAft>
                <a:spcPts val="0"/>
              </a:spcAft>
              <a:buSzPts val="1800"/>
              <a:buChar char="•"/>
              <a:defRPr/>
            </a:lvl8pPr>
            <a:lvl9pPr indent="-342900" lvl="8" marL="4114800" algn="l">
              <a:lnSpc>
                <a:spcPct val="100000"/>
              </a:lnSpc>
              <a:spcBef>
                <a:spcPts val="1000"/>
              </a:spcBef>
              <a:spcAft>
                <a:spcPts val="0"/>
              </a:spcAft>
              <a:buSzPts val="1800"/>
              <a:buChar char="•"/>
              <a:defRPr/>
            </a:lvl9pPr>
          </a:lstStyle>
          <a:p/>
        </p:txBody>
      </p:sp>
      <p:sp>
        <p:nvSpPr>
          <p:cNvPr id="54" name="Google Shape;54;p9"/>
          <p:cNvSpPr txBox="1"/>
          <p:nvPr>
            <p:ph idx="10" type="dt"/>
          </p:nvPr>
        </p:nvSpPr>
        <p:spPr>
          <a:xfrm>
            <a:off x="7821429" y="6238816"/>
            <a:ext cx="2753746" cy="323968"/>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5" name="Google Shape;55;p9"/>
          <p:cNvSpPr txBox="1"/>
          <p:nvPr>
            <p:ph idx="11" type="ftr"/>
          </p:nvPr>
        </p:nvSpPr>
        <p:spPr>
          <a:xfrm>
            <a:off x="1600200" y="6236208"/>
            <a:ext cx="5901189" cy="32004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6" name="Google Shape;56;p9"/>
          <p:cNvSpPr/>
          <p:nvPr>
            <p:ph idx="12" type="sldNum"/>
          </p:nvPr>
        </p:nvSpPr>
        <p:spPr>
          <a:xfrm>
            <a:off x="10758922" y="6217920"/>
            <a:ext cx="365760" cy="365760"/>
          </a:xfrm>
          <a:prstGeom prst="ellipse">
            <a:avLst/>
          </a:prstGeom>
          <a:solidFill>
            <a:srgbClr val="1D1D1D">
              <a:alpha val="69411"/>
            </a:srgbClr>
          </a:solidFill>
          <a:ln>
            <a:noFill/>
          </a:ln>
        </p:spPr>
        <p:txBody>
          <a:bodyPr anchorCtr="0" anchor="ctr" bIns="45700" lIns="18275" spcFirstLastPara="1" rIns="18275" wrap="square" tIns="45700">
            <a:noAutofit/>
          </a:bodyPr>
          <a:lstStyle>
            <a:lvl1pPr indent="0" lvl="0"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1pPr>
            <a:lvl2pPr indent="0" lvl="1"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2pPr>
            <a:lvl3pPr indent="0" lvl="2"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3pPr>
            <a:lvl4pPr indent="0" lvl="3"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4pPr>
            <a:lvl5pPr indent="0" lvl="4"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5pPr>
            <a:lvl6pPr indent="0" lvl="5"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6pPr>
            <a:lvl7pPr indent="0" lvl="6"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7pPr>
            <a:lvl8pPr indent="0" lvl="7"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8pPr>
            <a:lvl9pPr indent="0" lvl="8"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57" name="Shape 57"/>
        <p:cNvGrpSpPr/>
        <p:nvPr/>
      </p:nvGrpSpPr>
      <p:grpSpPr>
        <a:xfrm>
          <a:off x="0" y="0"/>
          <a:ext cx="0" cy="0"/>
          <a:chOff x="0" y="0"/>
          <a:chExt cx="0" cy="0"/>
        </a:xfrm>
      </p:grpSpPr>
      <p:sp>
        <p:nvSpPr>
          <p:cNvPr id="58" name="Google Shape;58;p10"/>
          <p:cNvSpPr txBox="1"/>
          <p:nvPr>
            <p:ph idx="1" type="body"/>
          </p:nvPr>
        </p:nvSpPr>
        <p:spPr>
          <a:xfrm>
            <a:off x="1583436" y="2313433"/>
            <a:ext cx="4270248" cy="704087"/>
          </a:xfrm>
          <a:prstGeom prst="rect">
            <a:avLst/>
          </a:prstGeom>
          <a:noFill/>
          <a:ln>
            <a:noFill/>
          </a:ln>
        </p:spPr>
        <p:txBody>
          <a:bodyPr anchorCtr="1" anchor="b" bIns="45700" lIns="91425" spcFirstLastPara="1" rIns="91425" wrap="square" tIns="45700">
            <a:normAutofit/>
          </a:bodyPr>
          <a:lstStyle>
            <a:lvl1pPr indent="-228600" lvl="0" marL="457200" algn="ctr">
              <a:lnSpc>
                <a:spcPct val="100000"/>
              </a:lnSpc>
              <a:spcBef>
                <a:spcPts val="1000"/>
              </a:spcBef>
              <a:spcAft>
                <a:spcPts val="0"/>
              </a:spcAft>
              <a:buSzPts val="1900"/>
              <a:buNone/>
              <a:defRPr b="0" sz="1900" cap="none">
                <a:solidFill>
                  <a:srgbClr val="6B8890"/>
                </a:solidFill>
              </a:defRPr>
            </a:lvl1pPr>
            <a:lvl2pPr indent="-228600" lvl="1" marL="914400" algn="l">
              <a:lnSpc>
                <a:spcPct val="100000"/>
              </a:lnSpc>
              <a:spcBef>
                <a:spcPts val="1000"/>
              </a:spcBef>
              <a:spcAft>
                <a:spcPts val="0"/>
              </a:spcAft>
              <a:buSzPts val="1900"/>
              <a:buNone/>
              <a:defRPr b="1" sz="1900"/>
            </a:lvl2pPr>
            <a:lvl3pPr indent="-228600" lvl="2" marL="1371600" algn="l">
              <a:lnSpc>
                <a:spcPct val="100000"/>
              </a:lnSpc>
              <a:spcBef>
                <a:spcPts val="1000"/>
              </a:spcBef>
              <a:spcAft>
                <a:spcPts val="0"/>
              </a:spcAft>
              <a:buSzPts val="1800"/>
              <a:buNone/>
              <a:defRPr b="1" sz="1800"/>
            </a:lvl3pPr>
            <a:lvl4pPr indent="-228600" lvl="3" marL="1828800" algn="l">
              <a:lnSpc>
                <a:spcPct val="100000"/>
              </a:lnSpc>
              <a:spcBef>
                <a:spcPts val="1000"/>
              </a:spcBef>
              <a:spcAft>
                <a:spcPts val="0"/>
              </a:spcAft>
              <a:buSzPts val="1600"/>
              <a:buNone/>
              <a:defRPr b="1" sz="1600"/>
            </a:lvl4pPr>
            <a:lvl5pPr indent="-228600" lvl="4" marL="2286000" algn="l">
              <a:lnSpc>
                <a:spcPct val="100000"/>
              </a:lnSpc>
              <a:spcBef>
                <a:spcPts val="1000"/>
              </a:spcBef>
              <a:spcAft>
                <a:spcPts val="0"/>
              </a:spcAft>
              <a:buSzPts val="1600"/>
              <a:buNone/>
              <a:defRPr b="1" sz="1600"/>
            </a:lvl5pPr>
            <a:lvl6pPr indent="-228600" lvl="5" marL="2743200" algn="l">
              <a:lnSpc>
                <a:spcPct val="100000"/>
              </a:lnSpc>
              <a:spcBef>
                <a:spcPts val="1000"/>
              </a:spcBef>
              <a:spcAft>
                <a:spcPts val="0"/>
              </a:spcAft>
              <a:buSzPts val="1600"/>
              <a:buNone/>
              <a:defRPr b="1" sz="1600"/>
            </a:lvl6pPr>
            <a:lvl7pPr indent="-228600" lvl="6" marL="3200400" algn="l">
              <a:lnSpc>
                <a:spcPct val="100000"/>
              </a:lnSpc>
              <a:spcBef>
                <a:spcPts val="1000"/>
              </a:spcBef>
              <a:spcAft>
                <a:spcPts val="0"/>
              </a:spcAft>
              <a:buSzPts val="1600"/>
              <a:buNone/>
              <a:defRPr b="1" sz="1600"/>
            </a:lvl7pPr>
            <a:lvl8pPr indent="-228600" lvl="7" marL="3657600" algn="l">
              <a:lnSpc>
                <a:spcPct val="100000"/>
              </a:lnSpc>
              <a:spcBef>
                <a:spcPts val="1000"/>
              </a:spcBef>
              <a:spcAft>
                <a:spcPts val="0"/>
              </a:spcAft>
              <a:buSzPts val="1600"/>
              <a:buNone/>
              <a:defRPr b="1" sz="1600"/>
            </a:lvl8pPr>
            <a:lvl9pPr indent="-228600" lvl="8" marL="4114800" algn="l">
              <a:lnSpc>
                <a:spcPct val="100000"/>
              </a:lnSpc>
              <a:spcBef>
                <a:spcPts val="1000"/>
              </a:spcBef>
              <a:spcAft>
                <a:spcPts val="0"/>
              </a:spcAft>
              <a:buSzPts val="1600"/>
              <a:buNone/>
              <a:defRPr b="1" sz="1600"/>
            </a:lvl9pPr>
          </a:lstStyle>
          <a:p/>
        </p:txBody>
      </p:sp>
      <p:sp>
        <p:nvSpPr>
          <p:cNvPr id="59" name="Google Shape;59;p10"/>
          <p:cNvSpPr txBox="1"/>
          <p:nvPr>
            <p:ph idx="2" type="body"/>
          </p:nvPr>
        </p:nvSpPr>
        <p:spPr>
          <a:xfrm>
            <a:off x="1583436" y="3143250"/>
            <a:ext cx="4270248" cy="2596776"/>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1000"/>
              </a:spcBef>
              <a:spcAft>
                <a:spcPts val="0"/>
              </a:spcAft>
              <a:buSzPts val="1800"/>
              <a:buChar char="•"/>
              <a:defRPr/>
            </a:lvl1pPr>
            <a:lvl2pPr indent="-342900" lvl="1" marL="914400" algn="l">
              <a:lnSpc>
                <a:spcPct val="100000"/>
              </a:lnSpc>
              <a:spcBef>
                <a:spcPts val="1000"/>
              </a:spcBef>
              <a:spcAft>
                <a:spcPts val="0"/>
              </a:spcAft>
              <a:buSzPts val="1800"/>
              <a:buChar char="•"/>
              <a:defRPr/>
            </a:lvl2pPr>
            <a:lvl3pPr indent="-342900" lvl="2" marL="1371600" algn="l">
              <a:lnSpc>
                <a:spcPct val="100000"/>
              </a:lnSpc>
              <a:spcBef>
                <a:spcPts val="1000"/>
              </a:spcBef>
              <a:spcAft>
                <a:spcPts val="0"/>
              </a:spcAft>
              <a:buSzPts val="1800"/>
              <a:buChar char="•"/>
              <a:defRPr/>
            </a:lvl3pPr>
            <a:lvl4pPr indent="-342900" lvl="3" marL="1828800" algn="l">
              <a:lnSpc>
                <a:spcPct val="100000"/>
              </a:lnSpc>
              <a:spcBef>
                <a:spcPts val="1000"/>
              </a:spcBef>
              <a:spcAft>
                <a:spcPts val="0"/>
              </a:spcAft>
              <a:buSzPts val="1800"/>
              <a:buChar char="•"/>
              <a:defRPr/>
            </a:lvl4pPr>
            <a:lvl5pPr indent="-342900" lvl="4" marL="2286000" algn="l">
              <a:lnSpc>
                <a:spcPct val="100000"/>
              </a:lnSpc>
              <a:spcBef>
                <a:spcPts val="1000"/>
              </a:spcBef>
              <a:spcAft>
                <a:spcPts val="0"/>
              </a:spcAft>
              <a:buSzPts val="1800"/>
              <a:buChar char="•"/>
              <a:defRPr/>
            </a:lvl5pPr>
            <a:lvl6pPr indent="-342900" lvl="5" marL="2743200" algn="l">
              <a:lnSpc>
                <a:spcPct val="100000"/>
              </a:lnSpc>
              <a:spcBef>
                <a:spcPts val="1000"/>
              </a:spcBef>
              <a:spcAft>
                <a:spcPts val="0"/>
              </a:spcAft>
              <a:buSzPts val="1800"/>
              <a:buChar char="•"/>
              <a:defRPr/>
            </a:lvl6pPr>
            <a:lvl7pPr indent="-342900" lvl="6" marL="3200400" algn="l">
              <a:lnSpc>
                <a:spcPct val="100000"/>
              </a:lnSpc>
              <a:spcBef>
                <a:spcPts val="1000"/>
              </a:spcBef>
              <a:spcAft>
                <a:spcPts val="0"/>
              </a:spcAft>
              <a:buSzPts val="1800"/>
              <a:buChar char="•"/>
              <a:defRPr/>
            </a:lvl7pPr>
            <a:lvl8pPr indent="-342900" lvl="7" marL="3657600" algn="l">
              <a:lnSpc>
                <a:spcPct val="100000"/>
              </a:lnSpc>
              <a:spcBef>
                <a:spcPts val="1000"/>
              </a:spcBef>
              <a:spcAft>
                <a:spcPts val="0"/>
              </a:spcAft>
              <a:buSzPts val="1800"/>
              <a:buChar char="•"/>
              <a:defRPr/>
            </a:lvl8pPr>
            <a:lvl9pPr indent="-342900" lvl="8" marL="4114800" algn="l">
              <a:lnSpc>
                <a:spcPct val="100000"/>
              </a:lnSpc>
              <a:spcBef>
                <a:spcPts val="1000"/>
              </a:spcBef>
              <a:spcAft>
                <a:spcPts val="0"/>
              </a:spcAft>
              <a:buSzPts val="1800"/>
              <a:buChar char="•"/>
              <a:defRPr/>
            </a:lvl9pPr>
          </a:lstStyle>
          <a:p/>
        </p:txBody>
      </p:sp>
      <p:sp>
        <p:nvSpPr>
          <p:cNvPr id="60" name="Google Shape;60;p10"/>
          <p:cNvSpPr txBox="1"/>
          <p:nvPr>
            <p:ph idx="3" type="body"/>
          </p:nvPr>
        </p:nvSpPr>
        <p:spPr>
          <a:xfrm>
            <a:off x="6338316" y="3143250"/>
            <a:ext cx="4253484" cy="2596776"/>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1000"/>
              </a:spcBef>
              <a:spcAft>
                <a:spcPts val="0"/>
              </a:spcAft>
              <a:buSzPts val="1800"/>
              <a:buChar char="•"/>
              <a:defRPr/>
            </a:lvl1pPr>
            <a:lvl2pPr indent="-342900" lvl="1" marL="914400" algn="l">
              <a:lnSpc>
                <a:spcPct val="100000"/>
              </a:lnSpc>
              <a:spcBef>
                <a:spcPts val="1000"/>
              </a:spcBef>
              <a:spcAft>
                <a:spcPts val="0"/>
              </a:spcAft>
              <a:buSzPts val="1800"/>
              <a:buChar char="•"/>
              <a:defRPr/>
            </a:lvl2pPr>
            <a:lvl3pPr indent="-342900" lvl="2" marL="1371600" algn="l">
              <a:lnSpc>
                <a:spcPct val="100000"/>
              </a:lnSpc>
              <a:spcBef>
                <a:spcPts val="1000"/>
              </a:spcBef>
              <a:spcAft>
                <a:spcPts val="0"/>
              </a:spcAft>
              <a:buSzPts val="1800"/>
              <a:buChar char="•"/>
              <a:defRPr/>
            </a:lvl3pPr>
            <a:lvl4pPr indent="-342900" lvl="3" marL="1828800" algn="l">
              <a:lnSpc>
                <a:spcPct val="100000"/>
              </a:lnSpc>
              <a:spcBef>
                <a:spcPts val="1000"/>
              </a:spcBef>
              <a:spcAft>
                <a:spcPts val="0"/>
              </a:spcAft>
              <a:buSzPts val="1800"/>
              <a:buChar char="•"/>
              <a:defRPr/>
            </a:lvl4pPr>
            <a:lvl5pPr indent="-330200" lvl="4" marL="2286000" algn="l">
              <a:lnSpc>
                <a:spcPct val="100000"/>
              </a:lnSpc>
              <a:spcBef>
                <a:spcPts val="1000"/>
              </a:spcBef>
              <a:spcAft>
                <a:spcPts val="0"/>
              </a:spcAft>
              <a:buSzPts val="1600"/>
              <a:buChar char="•"/>
              <a:defRPr/>
            </a:lvl5pPr>
            <a:lvl6pPr indent="-342900" lvl="5" marL="2743200" algn="l">
              <a:lnSpc>
                <a:spcPct val="100000"/>
              </a:lnSpc>
              <a:spcBef>
                <a:spcPts val="1000"/>
              </a:spcBef>
              <a:spcAft>
                <a:spcPts val="0"/>
              </a:spcAft>
              <a:buSzPts val="1800"/>
              <a:buChar char="•"/>
              <a:defRPr/>
            </a:lvl6pPr>
            <a:lvl7pPr indent="-342900" lvl="6" marL="3200400" algn="l">
              <a:lnSpc>
                <a:spcPct val="100000"/>
              </a:lnSpc>
              <a:spcBef>
                <a:spcPts val="1000"/>
              </a:spcBef>
              <a:spcAft>
                <a:spcPts val="0"/>
              </a:spcAft>
              <a:buSzPts val="1800"/>
              <a:buChar char="•"/>
              <a:defRPr/>
            </a:lvl7pPr>
            <a:lvl8pPr indent="-342900" lvl="7" marL="3657600" algn="l">
              <a:lnSpc>
                <a:spcPct val="100000"/>
              </a:lnSpc>
              <a:spcBef>
                <a:spcPts val="1000"/>
              </a:spcBef>
              <a:spcAft>
                <a:spcPts val="0"/>
              </a:spcAft>
              <a:buSzPts val="1800"/>
              <a:buChar char="•"/>
              <a:defRPr/>
            </a:lvl8pPr>
            <a:lvl9pPr indent="-342900" lvl="8" marL="4114800" algn="l">
              <a:lnSpc>
                <a:spcPct val="100000"/>
              </a:lnSpc>
              <a:spcBef>
                <a:spcPts val="1000"/>
              </a:spcBef>
              <a:spcAft>
                <a:spcPts val="0"/>
              </a:spcAft>
              <a:buSzPts val="1800"/>
              <a:buChar char="•"/>
              <a:defRPr/>
            </a:lvl9pPr>
          </a:lstStyle>
          <a:p/>
        </p:txBody>
      </p:sp>
      <p:sp>
        <p:nvSpPr>
          <p:cNvPr id="61" name="Google Shape;61;p10"/>
          <p:cNvSpPr txBox="1"/>
          <p:nvPr>
            <p:ph idx="4" type="body"/>
          </p:nvPr>
        </p:nvSpPr>
        <p:spPr>
          <a:xfrm>
            <a:off x="6338316" y="2313433"/>
            <a:ext cx="4270248" cy="704087"/>
          </a:xfrm>
          <a:prstGeom prst="rect">
            <a:avLst/>
          </a:prstGeom>
          <a:noFill/>
          <a:ln>
            <a:noFill/>
          </a:ln>
        </p:spPr>
        <p:txBody>
          <a:bodyPr anchorCtr="1" anchor="b" bIns="45700" lIns="91425" spcFirstLastPara="1" rIns="91425" wrap="square" tIns="45700">
            <a:normAutofit/>
          </a:bodyPr>
          <a:lstStyle>
            <a:lvl1pPr indent="-228600" lvl="0" marL="457200" algn="ctr">
              <a:lnSpc>
                <a:spcPct val="100000"/>
              </a:lnSpc>
              <a:spcBef>
                <a:spcPts val="1000"/>
              </a:spcBef>
              <a:spcAft>
                <a:spcPts val="0"/>
              </a:spcAft>
              <a:buSzPts val="1900"/>
              <a:buNone/>
              <a:defRPr b="0" sz="1900" cap="none">
                <a:solidFill>
                  <a:srgbClr val="6B8890"/>
                </a:solidFill>
              </a:defRPr>
            </a:lvl1pPr>
            <a:lvl2pPr indent="-228600" lvl="1" marL="914400" algn="l">
              <a:lnSpc>
                <a:spcPct val="100000"/>
              </a:lnSpc>
              <a:spcBef>
                <a:spcPts val="1000"/>
              </a:spcBef>
              <a:spcAft>
                <a:spcPts val="0"/>
              </a:spcAft>
              <a:buSzPts val="1900"/>
              <a:buNone/>
              <a:defRPr b="1" sz="1900"/>
            </a:lvl2pPr>
            <a:lvl3pPr indent="-228600" lvl="2" marL="1371600" algn="l">
              <a:lnSpc>
                <a:spcPct val="100000"/>
              </a:lnSpc>
              <a:spcBef>
                <a:spcPts val="1000"/>
              </a:spcBef>
              <a:spcAft>
                <a:spcPts val="0"/>
              </a:spcAft>
              <a:buSzPts val="1800"/>
              <a:buNone/>
              <a:defRPr b="1" sz="1800"/>
            </a:lvl3pPr>
            <a:lvl4pPr indent="-228600" lvl="3" marL="1828800" algn="l">
              <a:lnSpc>
                <a:spcPct val="100000"/>
              </a:lnSpc>
              <a:spcBef>
                <a:spcPts val="1000"/>
              </a:spcBef>
              <a:spcAft>
                <a:spcPts val="0"/>
              </a:spcAft>
              <a:buSzPts val="1600"/>
              <a:buNone/>
              <a:defRPr b="1" sz="1600"/>
            </a:lvl4pPr>
            <a:lvl5pPr indent="-228600" lvl="4" marL="2286000" algn="l">
              <a:lnSpc>
                <a:spcPct val="100000"/>
              </a:lnSpc>
              <a:spcBef>
                <a:spcPts val="1000"/>
              </a:spcBef>
              <a:spcAft>
                <a:spcPts val="0"/>
              </a:spcAft>
              <a:buSzPts val="1600"/>
              <a:buNone/>
              <a:defRPr b="1" sz="1600"/>
            </a:lvl5pPr>
            <a:lvl6pPr indent="-228600" lvl="5" marL="2743200" algn="l">
              <a:lnSpc>
                <a:spcPct val="100000"/>
              </a:lnSpc>
              <a:spcBef>
                <a:spcPts val="1000"/>
              </a:spcBef>
              <a:spcAft>
                <a:spcPts val="0"/>
              </a:spcAft>
              <a:buSzPts val="1600"/>
              <a:buNone/>
              <a:defRPr b="1" sz="1600"/>
            </a:lvl6pPr>
            <a:lvl7pPr indent="-228600" lvl="6" marL="3200400" algn="l">
              <a:lnSpc>
                <a:spcPct val="100000"/>
              </a:lnSpc>
              <a:spcBef>
                <a:spcPts val="1000"/>
              </a:spcBef>
              <a:spcAft>
                <a:spcPts val="0"/>
              </a:spcAft>
              <a:buSzPts val="1600"/>
              <a:buNone/>
              <a:defRPr b="1" sz="1600"/>
            </a:lvl7pPr>
            <a:lvl8pPr indent="-228600" lvl="7" marL="3657600" algn="l">
              <a:lnSpc>
                <a:spcPct val="100000"/>
              </a:lnSpc>
              <a:spcBef>
                <a:spcPts val="1000"/>
              </a:spcBef>
              <a:spcAft>
                <a:spcPts val="0"/>
              </a:spcAft>
              <a:buSzPts val="1600"/>
              <a:buNone/>
              <a:defRPr b="1" sz="1600"/>
            </a:lvl8pPr>
            <a:lvl9pPr indent="-228600" lvl="8" marL="4114800" algn="l">
              <a:lnSpc>
                <a:spcPct val="100000"/>
              </a:lnSpc>
              <a:spcBef>
                <a:spcPts val="1000"/>
              </a:spcBef>
              <a:spcAft>
                <a:spcPts val="0"/>
              </a:spcAft>
              <a:buSzPts val="1600"/>
              <a:buNone/>
              <a:defRPr b="1" sz="1600"/>
            </a:lvl9pPr>
          </a:lstStyle>
          <a:p/>
        </p:txBody>
      </p:sp>
      <p:sp>
        <p:nvSpPr>
          <p:cNvPr id="62" name="Google Shape;62;p10"/>
          <p:cNvSpPr txBox="1"/>
          <p:nvPr>
            <p:ph idx="10" type="dt"/>
          </p:nvPr>
        </p:nvSpPr>
        <p:spPr>
          <a:xfrm>
            <a:off x="7821429" y="6238816"/>
            <a:ext cx="2753746" cy="323968"/>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3" name="Google Shape;63;p10"/>
          <p:cNvSpPr txBox="1"/>
          <p:nvPr>
            <p:ph idx="11" type="ftr"/>
          </p:nvPr>
        </p:nvSpPr>
        <p:spPr>
          <a:xfrm>
            <a:off x="1600200" y="6236208"/>
            <a:ext cx="5901189" cy="32004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4" name="Google Shape;64;p10"/>
          <p:cNvSpPr/>
          <p:nvPr>
            <p:ph idx="12" type="sldNum"/>
          </p:nvPr>
        </p:nvSpPr>
        <p:spPr>
          <a:xfrm>
            <a:off x="10758922" y="6217920"/>
            <a:ext cx="365760" cy="365760"/>
          </a:xfrm>
          <a:prstGeom prst="ellipse">
            <a:avLst/>
          </a:prstGeom>
          <a:solidFill>
            <a:srgbClr val="1D1D1D">
              <a:alpha val="69411"/>
            </a:srgbClr>
          </a:solidFill>
          <a:ln>
            <a:noFill/>
          </a:ln>
        </p:spPr>
        <p:txBody>
          <a:bodyPr anchorCtr="0" anchor="ctr" bIns="45700" lIns="18275" spcFirstLastPara="1" rIns="18275" wrap="square" tIns="45700">
            <a:noAutofit/>
          </a:bodyPr>
          <a:lstStyle>
            <a:lvl1pPr indent="0" lvl="0"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1pPr>
            <a:lvl2pPr indent="0" lvl="1"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2pPr>
            <a:lvl3pPr indent="0" lvl="2"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3pPr>
            <a:lvl4pPr indent="0" lvl="3"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4pPr>
            <a:lvl5pPr indent="0" lvl="4"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5pPr>
            <a:lvl6pPr indent="0" lvl="5"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6pPr>
            <a:lvl7pPr indent="0" lvl="6"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7pPr>
            <a:lvl8pPr indent="0" lvl="7"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8pPr>
            <a:lvl9pPr indent="0" lvl="8"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9pPr>
          </a:lstStyle>
          <a:p>
            <a:pPr indent="0" lvl="0" marL="0" rtl="0" algn="ctr">
              <a:spcBef>
                <a:spcPts val="0"/>
              </a:spcBef>
              <a:spcAft>
                <a:spcPts val="0"/>
              </a:spcAft>
              <a:buNone/>
            </a:pPr>
            <a:fld id="{00000000-1234-1234-1234-123412341234}" type="slidenum">
              <a:rPr lang="en-US"/>
              <a:t>‹#›</a:t>
            </a:fld>
            <a:endParaRPr/>
          </a:p>
        </p:txBody>
      </p:sp>
      <p:sp>
        <p:nvSpPr>
          <p:cNvPr id="65" name="Google Shape;65;p10"/>
          <p:cNvSpPr txBox="1"/>
          <p:nvPr>
            <p:ph type="title"/>
          </p:nvPr>
        </p:nvSpPr>
        <p:spPr>
          <a:xfrm>
            <a:off x="2231136" y="964692"/>
            <a:ext cx="7729728" cy="1188720"/>
          </a:xfrm>
          <a:prstGeom prst="rect">
            <a:avLst/>
          </a:prstGeom>
          <a:solidFill>
            <a:srgbClr val="FFFFFF"/>
          </a:solidFill>
          <a:ln cap="sq" cmpd="sng" w="31750">
            <a:solidFill>
              <a:srgbClr val="404040"/>
            </a:solidFill>
            <a:prstDash val="solid"/>
            <a:miter lim="800000"/>
            <a:headEnd len="sm" w="sm" type="none"/>
            <a:tailEnd len="sm" w="sm" type="none"/>
          </a:ln>
        </p:spPr>
        <p:txBody>
          <a:bodyPr anchorCtr="0" anchor="ctr" bIns="182875" lIns="182875" spcFirstLastPara="1" rIns="182875" wrap="square" tIns="182875">
            <a:normAutofit/>
          </a:bodyPr>
          <a:lstStyle>
            <a:lvl1pPr lvl="0" algn="ctr">
              <a:lnSpc>
                <a:spcPct val="90000"/>
              </a:lnSpc>
              <a:spcBef>
                <a:spcPts val="0"/>
              </a:spcBef>
              <a:spcAft>
                <a:spcPts val="0"/>
              </a:spcAft>
              <a:buClr>
                <a:srgbClr val="262626"/>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66" name="Shape 66"/>
        <p:cNvGrpSpPr/>
        <p:nvPr/>
      </p:nvGrpSpPr>
      <p:grpSpPr>
        <a:xfrm>
          <a:off x="0" y="0"/>
          <a:ext cx="0" cy="0"/>
          <a:chOff x="0" y="0"/>
          <a:chExt cx="0" cy="0"/>
        </a:xfrm>
      </p:grpSpPr>
      <p:sp>
        <p:nvSpPr>
          <p:cNvPr id="67" name="Google Shape;67;p11"/>
          <p:cNvSpPr/>
          <p:nvPr/>
        </p:nvSpPr>
        <p:spPr>
          <a:xfrm>
            <a:off x="0" y="0"/>
            <a:ext cx="6096000" cy="6858000"/>
          </a:xfrm>
          <a:prstGeom prst="rect">
            <a:avLst/>
          </a:pr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8" name="Google Shape;68;p11"/>
          <p:cNvSpPr txBox="1"/>
          <p:nvPr>
            <p:ph type="title"/>
          </p:nvPr>
        </p:nvSpPr>
        <p:spPr>
          <a:xfrm>
            <a:off x="804672" y="2243828"/>
            <a:ext cx="4486656" cy="1141497"/>
          </a:xfrm>
          <a:prstGeom prst="rect">
            <a:avLst/>
          </a:prstGeom>
          <a:solidFill>
            <a:srgbClr val="FFFFFF"/>
          </a:solidFill>
          <a:ln cap="flat" cmpd="sng" w="9525">
            <a:solidFill>
              <a:srgbClr val="404040"/>
            </a:solidFill>
            <a:prstDash val="solid"/>
            <a:round/>
            <a:headEnd len="sm" w="sm" type="none"/>
            <a:tailEnd len="sm" w="sm" type="none"/>
          </a:ln>
        </p:spPr>
        <p:txBody>
          <a:bodyPr anchorCtr="1" anchor="ctr" bIns="182875" lIns="182875" spcFirstLastPara="1" rIns="182875" wrap="square" tIns="182875">
            <a:normAutofit/>
          </a:bodyPr>
          <a:lstStyle>
            <a:lvl1pPr lvl="0" algn="ctr">
              <a:lnSpc>
                <a:spcPct val="90000"/>
              </a:lnSpc>
              <a:spcBef>
                <a:spcPts val="0"/>
              </a:spcBef>
              <a:spcAft>
                <a:spcPts val="0"/>
              </a:spcAft>
              <a:buClr>
                <a:srgbClr val="262626"/>
              </a:buClr>
              <a:buSzPts val="2200"/>
              <a:buFont typeface="Gill Sans"/>
              <a:buNone/>
              <a:defRPr sz="2200">
                <a:solidFill>
                  <a:srgbClr val="262626"/>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9" name="Google Shape;69;p11"/>
          <p:cNvSpPr txBox="1"/>
          <p:nvPr>
            <p:ph idx="1" type="body"/>
          </p:nvPr>
        </p:nvSpPr>
        <p:spPr>
          <a:xfrm>
            <a:off x="6736080" y="804672"/>
            <a:ext cx="4815840" cy="5248656"/>
          </a:xfrm>
          <a:prstGeom prst="rect">
            <a:avLst/>
          </a:prstGeom>
          <a:noFill/>
          <a:ln>
            <a:noFill/>
          </a:ln>
        </p:spPr>
        <p:txBody>
          <a:bodyPr anchorCtr="0" anchor="t" bIns="45700" lIns="91425" spcFirstLastPara="1" rIns="91425" wrap="square" tIns="45700">
            <a:normAutofit/>
          </a:bodyPr>
          <a:lstStyle>
            <a:lvl1pPr indent="-349250" lvl="0" marL="457200" algn="l">
              <a:lnSpc>
                <a:spcPct val="100000"/>
              </a:lnSpc>
              <a:spcBef>
                <a:spcPts val="1000"/>
              </a:spcBef>
              <a:spcAft>
                <a:spcPts val="0"/>
              </a:spcAft>
              <a:buSzPts val="1900"/>
              <a:buChar char="•"/>
              <a:defRPr sz="1900">
                <a:solidFill>
                  <a:schemeClr val="dk1"/>
                </a:solidFill>
              </a:defRPr>
            </a:lvl1pPr>
            <a:lvl2pPr indent="-330200" lvl="1" marL="914400" algn="l">
              <a:lnSpc>
                <a:spcPct val="100000"/>
              </a:lnSpc>
              <a:spcBef>
                <a:spcPts val="1000"/>
              </a:spcBef>
              <a:spcAft>
                <a:spcPts val="0"/>
              </a:spcAft>
              <a:buSzPts val="1600"/>
              <a:buChar char="•"/>
              <a:defRPr sz="1600">
                <a:solidFill>
                  <a:schemeClr val="dk1"/>
                </a:solidFill>
              </a:defRPr>
            </a:lvl2pPr>
            <a:lvl3pPr indent="-330200" lvl="2" marL="1371600" algn="l">
              <a:lnSpc>
                <a:spcPct val="100000"/>
              </a:lnSpc>
              <a:spcBef>
                <a:spcPts val="1000"/>
              </a:spcBef>
              <a:spcAft>
                <a:spcPts val="0"/>
              </a:spcAft>
              <a:buSzPts val="1600"/>
              <a:buChar char="•"/>
              <a:defRPr sz="1600">
                <a:solidFill>
                  <a:schemeClr val="dk1"/>
                </a:solidFill>
              </a:defRPr>
            </a:lvl3pPr>
            <a:lvl4pPr indent="-330200" lvl="3" marL="1828800" algn="l">
              <a:lnSpc>
                <a:spcPct val="100000"/>
              </a:lnSpc>
              <a:spcBef>
                <a:spcPts val="1000"/>
              </a:spcBef>
              <a:spcAft>
                <a:spcPts val="0"/>
              </a:spcAft>
              <a:buSzPts val="1600"/>
              <a:buChar char="•"/>
              <a:defRPr sz="1600">
                <a:solidFill>
                  <a:schemeClr val="dk1"/>
                </a:solidFill>
              </a:defRPr>
            </a:lvl4pPr>
            <a:lvl5pPr indent="-330200" lvl="4" marL="2286000" algn="l">
              <a:lnSpc>
                <a:spcPct val="100000"/>
              </a:lnSpc>
              <a:spcBef>
                <a:spcPts val="1000"/>
              </a:spcBef>
              <a:spcAft>
                <a:spcPts val="0"/>
              </a:spcAft>
              <a:buSzPts val="1600"/>
              <a:buChar char="•"/>
              <a:defRPr sz="1600">
                <a:solidFill>
                  <a:schemeClr val="dk1"/>
                </a:solidFill>
              </a:defRPr>
            </a:lvl5pPr>
            <a:lvl6pPr indent="-330200" lvl="5" marL="2743200" algn="l">
              <a:lnSpc>
                <a:spcPct val="100000"/>
              </a:lnSpc>
              <a:spcBef>
                <a:spcPts val="1000"/>
              </a:spcBef>
              <a:spcAft>
                <a:spcPts val="0"/>
              </a:spcAft>
              <a:buSzPts val="1600"/>
              <a:buChar char="•"/>
              <a:defRPr sz="1600"/>
            </a:lvl6pPr>
            <a:lvl7pPr indent="-330200" lvl="6" marL="3200400" algn="l">
              <a:lnSpc>
                <a:spcPct val="100000"/>
              </a:lnSpc>
              <a:spcBef>
                <a:spcPts val="1000"/>
              </a:spcBef>
              <a:spcAft>
                <a:spcPts val="0"/>
              </a:spcAft>
              <a:buSzPts val="1600"/>
              <a:buChar char="•"/>
              <a:defRPr sz="1600"/>
            </a:lvl7pPr>
            <a:lvl8pPr indent="-330200" lvl="7" marL="3657600" algn="l">
              <a:lnSpc>
                <a:spcPct val="100000"/>
              </a:lnSpc>
              <a:spcBef>
                <a:spcPts val="1000"/>
              </a:spcBef>
              <a:spcAft>
                <a:spcPts val="0"/>
              </a:spcAft>
              <a:buSzPts val="1600"/>
              <a:buChar char="•"/>
              <a:defRPr sz="1600"/>
            </a:lvl8pPr>
            <a:lvl9pPr indent="-330200" lvl="8" marL="4114800" algn="l">
              <a:lnSpc>
                <a:spcPct val="100000"/>
              </a:lnSpc>
              <a:spcBef>
                <a:spcPts val="1000"/>
              </a:spcBef>
              <a:spcAft>
                <a:spcPts val="0"/>
              </a:spcAft>
              <a:buSzPts val="1600"/>
              <a:buChar char="•"/>
              <a:defRPr sz="1600"/>
            </a:lvl9pPr>
          </a:lstStyle>
          <a:p/>
        </p:txBody>
      </p:sp>
      <p:sp>
        <p:nvSpPr>
          <p:cNvPr id="70" name="Google Shape;70;p11"/>
          <p:cNvSpPr txBox="1"/>
          <p:nvPr>
            <p:ph idx="2" type="body"/>
          </p:nvPr>
        </p:nvSpPr>
        <p:spPr>
          <a:xfrm>
            <a:off x="1115568" y="3549918"/>
            <a:ext cx="3794760" cy="2194036"/>
          </a:xfrm>
          <a:prstGeom prst="rect">
            <a:avLst/>
          </a:prstGeom>
          <a:noFill/>
          <a:ln>
            <a:noFill/>
          </a:ln>
        </p:spPr>
        <p:txBody>
          <a:bodyPr anchorCtr="1" anchor="t" bIns="45700" lIns="91425" spcFirstLastPara="1" rIns="91425" wrap="square" tIns="45700">
            <a:normAutofit/>
          </a:bodyPr>
          <a:lstStyle>
            <a:lvl1pPr indent="-228600" lvl="0" marL="457200" algn="ctr">
              <a:lnSpc>
                <a:spcPct val="100000"/>
              </a:lnSpc>
              <a:spcBef>
                <a:spcPts val="1000"/>
              </a:spcBef>
              <a:spcAft>
                <a:spcPts val="0"/>
              </a:spcAft>
              <a:buSzPts val="1500"/>
              <a:buNone/>
              <a:defRPr sz="1500">
                <a:solidFill>
                  <a:srgbClr val="FFFFFF"/>
                </a:solidFill>
              </a:defRPr>
            </a:lvl1pPr>
            <a:lvl2pPr indent="-228600" lvl="1" marL="914400" algn="l">
              <a:lnSpc>
                <a:spcPct val="100000"/>
              </a:lnSpc>
              <a:spcBef>
                <a:spcPts val="1000"/>
              </a:spcBef>
              <a:spcAft>
                <a:spcPts val="0"/>
              </a:spcAft>
              <a:buSzPts val="1400"/>
              <a:buNone/>
              <a:defRPr sz="1400"/>
            </a:lvl2pPr>
            <a:lvl3pPr indent="-228600" lvl="2" marL="1371600" algn="l">
              <a:lnSpc>
                <a:spcPct val="100000"/>
              </a:lnSpc>
              <a:spcBef>
                <a:spcPts val="1000"/>
              </a:spcBef>
              <a:spcAft>
                <a:spcPts val="0"/>
              </a:spcAft>
              <a:buSzPts val="1200"/>
              <a:buNone/>
              <a:defRPr sz="1200"/>
            </a:lvl3pPr>
            <a:lvl4pPr indent="-228600" lvl="3" marL="1828800" algn="l">
              <a:lnSpc>
                <a:spcPct val="100000"/>
              </a:lnSpc>
              <a:spcBef>
                <a:spcPts val="1000"/>
              </a:spcBef>
              <a:spcAft>
                <a:spcPts val="0"/>
              </a:spcAft>
              <a:buSzPts val="1000"/>
              <a:buNone/>
              <a:defRPr sz="1000"/>
            </a:lvl4pPr>
            <a:lvl5pPr indent="-228600" lvl="4" marL="2286000" algn="l">
              <a:lnSpc>
                <a:spcPct val="100000"/>
              </a:lnSpc>
              <a:spcBef>
                <a:spcPts val="1000"/>
              </a:spcBef>
              <a:spcAft>
                <a:spcPts val="0"/>
              </a:spcAft>
              <a:buSzPts val="1000"/>
              <a:buNone/>
              <a:defRPr sz="1000"/>
            </a:lvl5pPr>
            <a:lvl6pPr indent="-228600" lvl="5" marL="2743200" algn="l">
              <a:lnSpc>
                <a:spcPct val="100000"/>
              </a:lnSpc>
              <a:spcBef>
                <a:spcPts val="1000"/>
              </a:spcBef>
              <a:spcAft>
                <a:spcPts val="0"/>
              </a:spcAft>
              <a:buSzPts val="1000"/>
              <a:buNone/>
              <a:defRPr sz="1000"/>
            </a:lvl6pPr>
            <a:lvl7pPr indent="-228600" lvl="6" marL="3200400" algn="l">
              <a:lnSpc>
                <a:spcPct val="100000"/>
              </a:lnSpc>
              <a:spcBef>
                <a:spcPts val="1000"/>
              </a:spcBef>
              <a:spcAft>
                <a:spcPts val="0"/>
              </a:spcAft>
              <a:buSzPts val="1000"/>
              <a:buNone/>
              <a:defRPr sz="1000"/>
            </a:lvl7pPr>
            <a:lvl8pPr indent="-228600" lvl="7" marL="3657600" algn="l">
              <a:lnSpc>
                <a:spcPct val="100000"/>
              </a:lnSpc>
              <a:spcBef>
                <a:spcPts val="1000"/>
              </a:spcBef>
              <a:spcAft>
                <a:spcPts val="0"/>
              </a:spcAft>
              <a:buSzPts val="1000"/>
              <a:buNone/>
              <a:defRPr sz="1000"/>
            </a:lvl8pPr>
            <a:lvl9pPr indent="-228600" lvl="8" marL="4114800" algn="l">
              <a:lnSpc>
                <a:spcPct val="100000"/>
              </a:lnSpc>
              <a:spcBef>
                <a:spcPts val="1000"/>
              </a:spcBef>
              <a:spcAft>
                <a:spcPts val="0"/>
              </a:spcAft>
              <a:buSzPts val="1000"/>
              <a:buNone/>
              <a:defRPr sz="1000"/>
            </a:lvl9pPr>
          </a:lstStyle>
          <a:p/>
        </p:txBody>
      </p:sp>
      <p:sp>
        <p:nvSpPr>
          <p:cNvPr id="71" name="Google Shape;71;p11"/>
          <p:cNvSpPr txBox="1"/>
          <p:nvPr>
            <p:ph idx="10" type="dt"/>
          </p:nvPr>
        </p:nvSpPr>
        <p:spPr>
          <a:xfrm>
            <a:off x="7821429" y="6238816"/>
            <a:ext cx="2753746" cy="323968"/>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2" name="Google Shape;72;p11"/>
          <p:cNvSpPr txBox="1"/>
          <p:nvPr>
            <p:ph idx="11" type="ftr"/>
          </p:nvPr>
        </p:nvSpPr>
        <p:spPr>
          <a:xfrm>
            <a:off x="804672" y="6236208"/>
            <a:ext cx="5124797" cy="32004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solidFill>
                  <a:srgbClr val="FFFFFF"/>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3" name="Google Shape;73;p11"/>
          <p:cNvSpPr/>
          <p:nvPr>
            <p:ph idx="12" type="sldNum"/>
          </p:nvPr>
        </p:nvSpPr>
        <p:spPr>
          <a:xfrm>
            <a:off x="10758922" y="6217920"/>
            <a:ext cx="365760" cy="365760"/>
          </a:xfrm>
          <a:prstGeom prst="ellipse">
            <a:avLst/>
          </a:prstGeom>
          <a:solidFill>
            <a:srgbClr val="1D1D1D">
              <a:alpha val="69411"/>
            </a:srgbClr>
          </a:solidFill>
          <a:ln>
            <a:noFill/>
          </a:ln>
        </p:spPr>
        <p:txBody>
          <a:bodyPr anchorCtr="0" anchor="ctr" bIns="45700" lIns="18275" spcFirstLastPara="1" rIns="18275" wrap="square" tIns="45700">
            <a:noAutofit/>
          </a:bodyPr>
          <a:lstStyle>
            <a:lvl1pPr indent="0" lvl="0"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1pPr>
            <a:lvl2pPr indent="0" lvl="1"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2pPr>
            <a:lvl3pPr indent="0" lvl="2"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3pPr>
            <a:lvl4pPr indent="0" lvl="3"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4pPr>
            <a:lvl5pPr indent="0" lvl="4"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5pPr>
            <a:lvl6pPr indent="0" lvl="5"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6pPr>
            <a:lvl7pPr indent="0" lvl="6"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7pPr>
            <a:lvl8pPr indent="0" lvl="7"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8pPr>
            <a:lvl9pPr indent="0" lvl="8"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74" name="Shape 74"/>
        <p:cNvGrpSpPr/>
        <p:nvPr/>
      </p:nvGrpSpPr>
      <p:grpSpPr>
        <a:xfrm>
          <a:off x="0" y="0"/>
          <a:ext cx="0" cy="0"/>
          <a:chOff x="0" y="0"/>
          <a:chExt cx="0" cy="0"/>
        </a:xfrm>
      </p:grpSpPr>
      <p:sp>
        <p:nvSpPr>
          <p:cNvPr id="75" name="Google Shape;75;p12"/>
          <p:cNvSpPr/>
          <p:nvPr/>
        </p:nvSpPr>
        <p:spPr>
          <a:xfrm>
            <a:off x="0" y="0"/>
            <a:ext cx="6095999" cy="6858000"/>
          </a:xfrm>
          <a:prstGeom prst="rect">
            <a:avLst/>
          </a:pr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6" name="Google Shape;76;p12"/>
          <p:cNvSpPr txBox="1"/>
          <p:nvPr>
            <p:ph type="title"/>
          </p:nvPr>
        </p:nvSpPr>
        <p:spPr>
          <a:xfrm>
            <a:off x="808523" y="2243828"/>
            <a:ext cx="4494998" cy="1134640"/>
          </a:xfrm>
          <a:prstGeom prst="rect">
            <a:avLst/>
          </a:prstGeom>
          <a:solidFill>
            <a:srgbClr val="FFFFFF"/>
          </a:solidFill>
          <a:ln cap="flat" cmpd="sng" w="9525">
            <a:solidFill>
              <a:srgbClr val="404040"/>
            </a:solidFill>
            <a:prstDash val="solid"/>
            <a:round/>
            <a:headEnd len="sm" w="sm" type="none"/>
            <a:tailEnd len="sm" w="sm" type="none"/>
          </a:ln>
        </p:spPr>
        <p:txBody>
          <a:bodyPr anchorCtr="1" anchor="ctr" bIns="182875" lIns="182875" spcFirstLastPara="1" rIns="182875" wrap="square" tIns="182875">
            <a:noAutofit/>
          </a:bodyPr>
          <a:lstStyle>
            <a:lvl1pPr lvl="0" algn="ctr">
              <a:lnSpc>
                <a:spcPct val="90000"/>
              </a:lnSpc>
              <a:spcBef>
                <a:spcPts val="0"/>
              </a:spcBef>
              <a:spcAft>
                <a:spcPts val="0"/>
              </a:spcAft>
              <a:buClr>
                <a:srgbClr val="262626"/>
              </a:buClr>
              <a:buSzPts val="2200"/>
              <a:buFont typeface="Gill Sans"/>
              <a:buNone/>
              <a:defRPr sz="2200">
                <a:solidFill>
                  <a:srgbClr val="262626"/>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7" name="Google Shape;77;p12"/>
          <p:cNvSpPr/>
          <p:nvPr>
            <p:ph idx="2" type="pic"/>
          </p:nvPr>
        </p:nvSpPr>
        <p:spPr>
          <a:xfrm>
            <a:off x="6095999" y="0"/>
            <a:ext cx="6102097" cy="6858000"/>
          </a:xfrm>
          <a:prstGeom prst="rect">
            <a:avLst/>
          </a:prstGeom>
          <a:solidFill>
            <a:srgbClr val="BFBFBF"/>
          </a:solidFill>
          <a:ln>
            <a:noFill/>
          </a:ln>
        </p:spPr>
      </p:sp>
      <p:sp>
        <p:nvSpPr>
          <p:cNvPr id="78" name="Google Shape;78;p12"/>
          <p:cNvSpPr txBox="1"/>
          <p:nvPr>
            <p:ph idx="1" type="body"/>
          </p:nvPr>
        </p:nvSpPr>
        <p:spPr>
          <a:xfrm>
            <a:off x="1115568" y="3549918"/>
            <a:ext cx="3794760" cy="2194037"/>
          </a:xfrm>
          <a:prstGeom prst="rect">
            <a:avLst/>
          </a:prstGeom>
          <a:noFill/>
          <a:ln>
            <a:noFill/>
          </a:ln>
        </p:spPr>
        <p:txBody>
          <a:bodyPr anchorCtr="1" anchor="t" bIns="45700" lIns="91425" spcFirstLastPara="1" rIns="91425" wrap="square" tIns="45700">
            <a:normAutofit/>
          </a:bodyPr>
          <a:lstStyle>
            <a:lvl1pPr indent="-228600" lvl="0" marL="457200" algn="ctr">
              <a:lnSpc>
                <a:spcPct val="100000"/>
              </a:lnSpc>
              <a:spcBef>
                <a:spcPts val="1000"/>
              </a:spcBef>
              <a:spcAft>
                <a:spcPts val="0"/>
              </a:spcAft>
              <a:buSzPts val="1500"/>
              <a:buNone/>
              <a:defRPr sz="1500">
                <a:solidFill>
                  <a:srgbClr val="FFFFFF"/>
                </a:solidFill>
              </a:defRPr>
            </a:lvl1pPr>
            <a:lvl2pPr indent="-228600" lvl="1" marL="914400" algn="l">
              <a:lnSpc>
                <a:spcPct val="100000"/>
              </a:lnSpc>
              <a:spcBef>
                <a:spcPts val="1000"/>
              </a:spcBef>
              <a:spcAft>
                <a:spcPts val="0"/>
              </a:spcAft>
              <a:buSzPts val="1400"/>
              <a:buNone/>
              <a:defRPr sz="1400"/>
            </a:lvl2pPr>
            <a:lvl3pPr indent="-228600" lvl="2" marL="1371600" algn="l">
              <a:lnSpc>
                <a:spcPct val="100000"/>
              </a:lnSpc>
              <a:spcBef>
                <a:spcPts val="1000"/>
              </a:spcBef>
              <a:spcAft>
                <a:spcPts val="0"/>
              </a:spcAft>
              <a:buSzPts val="1200"/>
              <a:buNone/>
              <a:defRPr sz="1200"/>
            </a:lvl3pPr>
            <a:lvl4pPr indent="-228600" lvl="3" marL="1828800" algn="l">
              <a:lnSpc>
                <a:spcPct val="100000"/>
              </a:lnSpc>
              <a:spcBef>
                <a:spcPts val="1000"/>
              </a:spcBef>
              <a:spcAft>
                <a:spcPts val="0"/>
              </a:spcAft>
              <a:buSzPts val="1000"/>
              <a:buNone/>
              <a:defRPr sz="1000"/>
            </a:lvl4pPr>
            <a:lvl5pPr indent="-228600" lvl="4" marL="2286000" algn="l">
              <a:lnSpc>
                <a:spcPct val="100000"/>
              </a:lnSpc>
              <a:spcBef>
                <a:spcPts val="1000"/>
              </a:spcBef>
              <a:spcAft>
                <a:spcPts val="0"/>
              </a:spcAft>
              <a:buSzPts val="1000"/>
              <a:buNone/>
              <a:defRPr sz="1000"/>
            </a:lvl5pPr>
            <a:lvl6pPr indent="-228600" lvl="5" marL="2743200" algn="l">
              <a:lnSpc>
                <a:spcPct val="100000"/>
              </a:lnSpc>
              <a:spcBef>
                <a:spcPts val="1000"/>
              </a:spcBef>
              <a:spcAft>
                <a:spcPts val="0"/>
              </a:spcAft>
              <a:buSzPts val="1000"/>
              <a:buNone/>
              <a:defRPr sz="1000"/>
            </a:lvl6pPr>
            <a:lvl7pPr indent="-228600" lvl="6" marL="3200400" algn="l">
              <a:lnSpc>
                <a:spcPct val="100000"/>
              </a:lnSpc>
              <a:spcBef>
                <a:spcPts val="1000"/>
              </a:spcBef>
              <a:spcAft>
                <a:spcPts val="0"/>
              </a:spcAft>
              <a:buSzPts val="1000"/>
              <a:buNone/>
              <a:defRPr sz="1000"/>
            </a:lvl7pPr>
            <a:lvl8pPr indent="-228600" lvl="7" marL="3657600" algn="l">
              <a:lnSpc>
                <a:spcPct val="100000"/>
              </a:lnSpc>
              <a:spcBef>
                <a:spcPts val="1000"/>
              </a:spcBef>
              <a:spcAft>
                <a:spcPts val="0"/>
              </a:spcAft>
              <a:buSzPts val="1000"/>
              <a:buNone/>
              <a:defRPr sz="1000"/>
            </a:lvl8pPr>
            <a:lvl9pPr indent="-228600" lvl="8" marL="4114800" algn="l">
              <a:lnSpc>
                <a:spcPct val="100000"/>
              </a:lnSpc>
              <a:spcBef>
                <a:spcPts val="1000"/>
              </a:spcBef>
              <a:spcAft>
                <a:spcPts val="0"/>
              </a:spcAft>
              <a:buSzPts val="1000"/>
              <a:buNone/>
              <a:defRPr sz="1000"/>
            </a:lvl9pPr>
          </a:lstStyle>
          <a:p/>
        </p:txBody>
      </p:sp>
      <p:sp>
        <p:nvSpPr>
          <p:cNvPr id="79" name="Google Shape;79;p12"/>
          <p:cNvSpPr txBox="1"/>
          <p:nvPr>
            <p:ph idx="10" type="dt"/>
          </p:nvPr>
        </p:nvSpPr>
        <p:spPr>
          <a:xfrm>
            <a:off x="7821429" y="6238816"/>
            <a:ext cx="2753746" cy="323968"/>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solidFill>
                  <a:srgbClr val="FFFFFF"/>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0" name="Google Shape;80;p12"/>
          <p:cNvSpPr txBox="1"/>
          <p:nvPr>
            <p:ph idx="11" type="ftr"/>
          </p:nvPr>
        </p:nvSpPr>
        <p:spPr>
          <a:xfrm>
            <a:off x="804672" y="6236208"/>
            <a:ext cx="5124797" cy="32004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solidFill>
                  <a:srgbClr val="FFFFFF"/>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1" name="Google Shape;81;p12"/>
          <p:cNvSpPr/>
          <p:nvPr>
            <p:ph idx="12" type="sldNum"/>
          </p:nvPr>
        </p:nvSpPr>
        <p:spPr>
          <a:xfrm>
            <a:off x="10758922" y="6217920"/>
            <a:ext cx="365760" cy="365760"/>
          </a:xfrm>
          <a:prstGeom prst="ellipse">
            <a:avLst/>
          </a:prstGeom>
          <a:solidFill>
            <a:srgbClr val="1D1D1D">
              <a:alpha val="69411"/>
            </a:srgbClr>
          </a:solidFill>
          <a:ln>
            <a:noFill/>
          </a:ln>
        </p:spPr>
        <p:txBody>
          <a:bodyPr anchorCtr="0" anchor="ctr" bIns="45700" lIns="18275" spcFirstLastPara="1" rIns="18275" wrap="square" tIns="45700">
            <a:noAutofit/>
          </a:bodyPr>
          <a:lstStyle>
            <a:lvl1pPr indent="0" lvl="0"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1pPr>
            <a:lvl2pPr indent="0" lvl="1"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2pPr>
            <a:lvl3pPr indent="0" lvl="2"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3pPr>
            <a:lvl4pPr indent="0" lvl="3"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4pPr>
            <a:lvl5pPr indent="0" lvl="4"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5pPr>
            <a:lvl6pPr indent="0" lvl="5"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6pPr>
            <a:lvl7pPr indent="0" lvl="6"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7pPr>
            <a:lvl8pPr indent="0" lvl="7"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8pPr>
            <a:lvl9pPr indent="0" lvl="8"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82" name="Shape 82"/>
        <p:cNvGrpSpPr/>
        <p:nvPr/>
      </p:nvGrpSpPr>
      <p:grpSpPr>
        <a:xfrm>
          <a:off x="0" y="0"/>
          <a:ext cx="0" cy="0"/>
          <a:chOff x="0" y="0"/>
          <a:chExt cx="0" cy="0"/>
        </a:xfrm>
      </p:grpSpPr>
      <p:sp>
        <p:nvSpPr>
          <p:cNvPr id="83" name="Google Shape;83;p13"/>
          <p:cNvSpPr txBox="1"/>
          <p:nvPr>
            <p:ph type="title"/>
          </p:nvPr>
        </p:nvSpPr>
        <p:spPr>
          <a:xfrm>
            <a:off x="2231136" y="964692"/>
            <a:ext cx="7729728" cy="1188720"/>
          </a:xfrm>
          <a:prstGeom prst="rect">
            <a:avLst/>
          </a:prstGeom>
          <a:solidFill>
            <a:srgbClr val="FFFFFF"/>
          </a:solidFill>
          <a:ln cap="sq" cmpd="sng" w="31750">
            <a:solidFill>
              <a:srgbClr val="404040"/>
            </a:solidFill>
            <a:prstDash val="solid"/>
            <a:miter lim="800000"/>
            <a:headEnd len="sm" w="sm" type="none"/>
            <a:tailEnd len="sm" w="sm" type="none"/>
          </a:ln>
        </p:spPr>
        <p:txBody>
          <a:bodyPr anchorCtr="0" anchor="ctr" bIns="182875" lIns="182875" spcFirstLastPara="1" rIns="182875" wrap="square" tIns="182875">
            <a:normAutofit/>
          </a:bodyPr>
          <a:lstStyle>
            <a:lvl1pPr lvl="0" algn="ctr">
              <a:lnSpc>
                <a:spcPct val="90000"/>
              </a:lnSpc>
              <a:spcBef>
                <a:spcPts val="0"/>
              </a:spcBef>
              <a:spcAft>
                <a:spcPts val="0"/>
              </a:spcAft>
              <a:buClr>
                <a:srgbClr val="262626"/>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4" name="Google Shape;84;p13"/>
          <p:cNvSpPr txBox="1"/>
          <p:nvPr>
            <p:ph idx="1" type="body"/>
          </p:nvPr>
        </p:nvSpPr>
        <p:spPr>
          <a:xfrm rot="5400000">
            <a:off x="4545009" y="324172"/>
            <a:ext cx="3101983" cy="7729728"/>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1000"/>
              </a:spcBef>
              <a:spcAft>
                <a:spcPts val="0"/>
              </a:spcAft>
              <a:buSzPts val="1800"/>
              <a:buChar char="•"/>
              <a:defRPr/>
            </a:lvl1pPr>
            <a:lvl2pPr indent="-342900" lvl="1" marL="914400" algn="l">
              <a:lnSpc>
                <a:spcPct val="100000"/>
              </a:lnSpc>
              <a:spcBef>
                <a:spcPts val="1000"/>
              </a:spcBef>
              <a:spcAft>
                <a:spcPts val="0"/>
              </a:spcAft>
              <a:buSzPts val="1800"/>
              <a:buChar char="•"/>
              <a:defRPr/>
            </a:lvl2pPr>
            <a:lvl3pPr indent="-342900" lvl="2" marL="1371600" algn="l">
              <a:lnSpc>
                <a:spcPct val="100000"/>
              </a:lnSpc>
              <a:spcBef>
                <a:spcPts val="1000"/>
              </a:spcBef>
              <a:spcAft>
                <a:spcPts val="0"/>
              </a:spcAft>
              <a:buSzPts val="1800"/>
              <a:buChar char="•"/>
              <a:defRPr/>
            </a:lvl3pPr>
            <a:lvl4pPr indent="-342900" lvl="3" marL="1828800" algn="l">
              <a:lnSpc>
                <a:spcPct val="100000"/>
              </a:lnSpc>
              <a:spcBef>
                <a:spcPts val="1000"/>
              </a:spcBef>
              <a:spcAft>
                <a:spcPts val="0"/>
              </a:spcAft>
              <a:buSzPts val="1800"/>
              <a:buChar char="•"/>
              <a:defRPr/>
            </a:lvl4pPr>
            <a:lvl5pPr indent="-342900" lvl="4" marL="2286000" algn="l">
              <a:lnSpc>
                <a:spcPct val="100000"/>
              </a:lnSpc>
              <a:spcBef>
                <a:spcPts val="1000"/>
              </a:spcBef>
              <a:spcAft>
                <a:spcPts val="0"/>
              </a:spcAft>
              <a:buSzPts val="1800"/>
              <a:buChar char="•"/>
              <a:defRPr/>
            </a:lvl5pPr>
            <a:lvl6pPr indent="-342900" lvl="5" marL="2743200" algn="l">
              <a:lnSpc>
                <a:spcPct val="100000"/>
              </a:lnSpc>
              <a:spcBef>
                <a:spcPts val="1000"/>
              </a:spcBef>
              <a:spcAft>
                <a:spcPts val="0"/>
              </a:spcAft>
              <a:buSzPts val="1800"/>
              <a:buChar char="•"/>
              <a:defRPr/>
            </a:lvl6pPr>
            <a:lvl7pPr indent="-342900" lvl="6" marL="3200400" algn="l">
              <a:lnSpc>
                <a:spcPct val="100000"/>
              </a:lnSpc>
              <a:spcBef>
                <a:spcPts val="1000"/>
              </a:spcBef>
              <a:spcAft>
                <a:spcPts val="0"/>
              </a:spcAft>
              <a:buSzPts val="1800"/>
              <a:buChar char="•"/>
              <a:defRPr/>
            </a:lvl7pPr>
            <a:lvl8pPr indent="-342900" lvl="7" marL="3657600" algn="l">
              <a:lnSpc>
                <a:spcPct val="100000"/>
              </a:lnSpc>
              <a:spcBef>
                <a:spcPts val="1000"/>
              </a:spcBef>
              <a:spcAft>
                <a:spcPts val="0"/>
              </a:spcAft>
              <a:buSzPts val="1800"/>
              <a:buChar char="•"/>
              <a:defRPr/>
            </a:lvl8pPr>
            <a:lvl9pPr indent="-342900" lvl="8" marL="4114800" algn="l">
              <a:lnSpc>
                <a:spcPct val="100000"/>
              </a:lnSpc>
              <a:spcBef>
                <a:spcPts val="1000"/>
              </a:spcBef>
              <a:spcAft>
                <a:spcPts val="0"/>
              </a:spcAft>
              <a:buSzPts val="1800"/>
              <a:buChar char="•"/>
              <a:defRPr/>
            </a:lvl9pPr>
          </a:lstStyle>
          <a:p/>
        </p:txBody>
      </p:sp>
      <p:sp>
        <p:nvSpPr>
          <p:cNvPr id="85" name="Google Shape;85;p13"/>
          <p:cNvSpPr txBox="1"/>
          <p:nvPr>
            <p:ph idx="10" type="dt"/>
          </p:nvPr>
        </p:nvSpPr>
        <p:spPr>
          <a:xfrm>
            <a:off x="7821429" y="6238816"/>
            <a:ext cx="2753746" cy="323968"/>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6" name="Google Shape;86;p13"/>
          <p:cNvSpPr txBox="1"/>
          <p:nvPr>
            <p:ph idx="11" type="ftr"/>
          </p:nvPr>
        </p:nvSpPr>
        <p:spPr>
          <a:xfrm>
            <a:off x="1600200" y="6236208"/>
            <a:ext cx="5901189" cy="32004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7" name="Google Shape;87;p13"/>
          <p:cNvSpPr/>
          <p:nvPr>
            <p:ph idx="12" type="sldNum"/>
          </p:nvPr>
        </p:nvSpPr>
        <p:spPr>
          <a:xfrm>
            <a:off x="10758922" y="6217920"/>
            <a:ext cx="365760" cy="365760"/>
          </a:xfrm>
          <a:prstGeom prst="ellipse">
            <a:avLst/>
          </a:prstGeom>
          <a:solidFill>
            <a:srgbClr val="1D1D1D">
              <a:alpha val="69411"/>
            </a:srgbClr>
          </a:solidFill>
          <a:ln>
            <a:noFill/>
          </a:ln>
        </p:spPr>
        <p:txBody>
          <a:bodyPr anchorCtr="0" anchor="ctr" bIns="45700" lIns="18275" spcFirstLastPara="1" rIns="18275" wrap="square" tIns="45700">
            <a:noAutofit/>
          </a:bodyPr>
          <a:lstStyle>
            <a:lvl1pPr indent="0" lvl="0"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1pPr>
            <a:lvl2pPr indent="0" lvl="1"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2pPr>
            <a:lvl3pPr indent="0" lvl="2"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3pPr>
            <a:lvl4pPr indent="0" lvl="3"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4pPr>
            <a:lvl5pPr indent="0" lvl="4"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5pPr>
            <a:lvl6pPr indent="0" lvl="5"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6pPr>
            <a:lvl7pPr indent="0" lvl="6"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7pPr>
            <a:lvl8pPr indent="0" lvl="7"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8pPr>
            <a:lvl9pPr indent="0" lvl="8"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88" name="Shape 88"/>
        <p:cNvGrpSpPr/>
        <p:nvPr/>
      </p:nvGrpSpPr>
      <p:grpSpPr>
        <a:xfrm>
          <a:off x="0" y="0"/>
          <a:ext cx="0" cy="0"/>
          <a:chOff x="0" y="0"/>
          <a:chExt cx="0" cy="0"/>
        </a:xfrm>
      </p:grpSpPr>
      <p:sp>
        <p:nvSpPr>
          <p:cNvPr id="89" name="Google Shape;89;p14"/>
          <p:cNvSpPr txBox="1"/>
          <p:nvPr>
            <p:ph type="title"/>
          </p:nvPr>
        </p:nvSpPr>
        <p:spPr>
          <a:xfrm rot="5400000">
            <a:off x="6810676" y="2779696"/>
            <a:ext cx="4983480" cy="1298608"/>
          </a:xfrm>
          <a:prstGeom prst="rect">
            <a:avLst/>
          </a:prstGeom>
          <a:solidFill>
            <a:srgbClr val="FFFFFF"/>
          </a:solidFill>
          <a:ln cap="sq" cmpd="sng" w="31750">
            <a:solidFill>
              <a:srgbClr val="404040"/>
            </a:solidFill>
            <a:prstDash val="solid"/>
            <a:miter lim="800000"/>
            <a:headEnd len="sm" w="sm" type="none"/>
            <a:tailEnd len="sm" w="sm" type="none"/>
          </a:ln>
        </p:spPr>
        <p:txBody>
          <a:bodyPr anchorCtr="0" anchor="ctr" bIns="182875" lIns="182875" spcFirstLastPara="1" rIns="182875" wrap="square" tIns="182875">
            <a:normAutofit/>
          </a:bodyPr>
          <a:lstStyle>
            <a:lvl1pPr lvl="0" algn="ctr">
              <a:lnSpc>
                <a:spcPct val="90000"/>
              </a:lnSpc>
              <a:spcBef>
                <a:spcPts val="0"/>
              </a:spcBef>
              <a:spcAft>
                <a:spcPts val="0"/>
              </a:spcAft>
              <a:buClr>
                <a:srgbClr val="262626"/>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0" name="Google Shape;90;p14"/>
          <p:cNvSpPr txBox="1"/>
          <p:nvPr>
            <p:ph idx="1" type="body"/>
          </p:nvPr>
        </p:nvSpPr>
        <p:spPr>
          <a:xfrm rot="5400000">
            <a:off x="2838641" y="329756"/>
            <a:ext cx="4983480" cy="6198489"/>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1000"/>
              </a:spcBef>
              <a:spcAft>
                <a:spcPts val="0"/>
              </a:spcAft>
              <a:buSzPts val="1800"/>
              <a:buChar char="•"/>
              <a:defRPr/>
            </a:lvl1pPr>
            <a:lvl2pPr indent="-342900" lvl="1" marL="914400" algn="l">
              <a:lnSpc>
                <a:spcPct val="100000"/>
              </a:lnSpc>
              <a:spcBef>
                <a:spcPts val="1000"/>
              </a:spcBef>
              <a:spcAft>
                <a:spcPts val="0"/>
              </a:spcAft>
              <a:buSzPts val="1800"/>
              <a:buChar char="•"/>
              <a:defRPr/>
            </a:lvl2pPr>
            <a:lvl3pPr indent="-342900" lvl="2" marL="1371600" algn="l">
              <a:lnSpc>
                <a:spcPct val="100000"/>
              </a:lnSpc>
              <a:spcBef>
                <a:spcPts val="1000"/>
              </a:spcBef>
              <a:spcAft>
                <a:spcPts val="0"/>
              </a:spcAft>
              <a:buSzPts val="1800"/>
              <a:buChar char="•"/>
              <a:defRPr/>
            </a:lvl3pPr>
            <a:lvl4pPr indent="-342900" lvl="3" marL="1828800" algn="l">
              <a:lnSpc>
                <a:spcPct val="100000"/>
              </a:lnSpc>
              <a:spcBef>
                <a:spcPts val="1000"/>
              </a:spcBef>
              <a:spcAft>
                <a:spcPts val="0"/>
              </a:spcAft>
              <a:buSzPts val="1800"/>
              <a:buChar char="•"/>
              <a:defRPr/>
            </a:lvl4pPr>
            <a:lvl5pPr indent="-342900" lvl="4" marL="2286000" algn="l">
              <a:lnSpc>
                <a:spcPct val="100000"/>
              </a:lnSpc>
              <a:spcBef>
                <a:spcPts val="1000"/>
              </a:spcBef>
              <a:spcAft>
                <a:spcPts val="0"/>
              </a:spcAft>
              <a:buSzPts val="1800"/>
              <a:buChar char="•"/>
              <a:defRPr/>
            </a:lvl5pPr>
            <a:lvl6pPr indent="-342900" lvl="5" marL="2743200" algn="l">
              <a:lnSpc>
                <a:spcPct val="100000"/>
              </a:lnSpc>
              <a:spcBef>
                <a:spcPts val="1000"/>
              </a:spcBef>
              <a:spcAft>
                <a:spcPts val="0"/>
              </a:spcAft>
              <a:buSzPts val="1800"/>
              <a:buChar char="•"/>
              <a:defRPr/>
            </a:lvl6pPr>
            <a:lvl7pPr indent="-342900" lvl="6" marL="3200400" algn="l">
              <a:lnSpc>
                <a:spcPct val="100000"/>
              </a:lnSpc>
              <a:spcBef>
                <a:spcPts val="1000"/>
              </a:spcBef>
              <a:spcAft>
                <a:spcPts val="0"/>
              </a:spcAft>
              <a:buSzPts val="1800"/>
              <a:buChar char="•"/>
              <a:defRPr/>
            </a:lvl7pPr>
            <a:lvl8pPr indent="-342900" lvl="7" marL="3657600" algn="l">
              <a:lnSpc>
                <a:spcPct val="100000"/>
              </a:lnSpc>
              <a:spcBef>
                <a:spcPts val="1000"/>
              </a:spcBef>
              <a:spcAft>
                <a:spcPts val="0"/>
              </a:spcAft>
              <a:buSzPts val="1800"/>
              <a:buChar char="•"/>
              <a:defRPr/>
            </a:lvl8pPr>
            <a:lvl9pPr indent="-342900" lvl="8" marL="4114800" algn="l">
              <a:lnSpc>
                <a:spcPct val="100000"/>
              </a:lnSpc>
              <a:spcBef>
                <a:spcPts val="1000"/>
              </a:spcBef>
              <a:spcAft>
                <a:spcPts val="0"/>
              </a:spcAft>
              <a:buSzPts val="1800"/>
              <a:buChar char="•"/>
              <a:defRPr/>
            </a:lvl9pPr>
          </a:lstStyle>
          <a:p/>
        </p:txBody>
      </p:sp>
      <p:sp>
        <p:nvSpPr>
          <p:cNvPr id="91" name="Google Shape;91;p14"/>
          <p:cNvSpPr txBox="1"/>
          <p:nvPr>
            <p:ph idx="10" type="dt"/>
          </p:nvPr>
        </p:nvSpPr>
        <p:spPr>
          <a:xfrm>
            <a:off x="7821429" y="6238816"/>
            <a:ext cx="2753746" cy="323968"/>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2" name="Google Shape;92;p14"/>
          <p:cNvSpPr txBox="1"/>
          <p:nvPr>
            <p:ph idx="11" type="ftr"/>
          </p:nvPr>
        </p:nvSpPr>
        <p:spPr>
          <a:xfrm>
            <a:off x="1600200" y="6236208"/>
            <a:ext cx="5901189" cy="32004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3" name="Google Shape;93;p14"/>
          <p:cNvSpPr/>
          <p:nvPr>
            <p:ph idx="12" type="sldNum"/>
          </p:nvPr>
        </p:nvSpPr>
        <p:spPr>
          <a:xfrm>
            <a:off x="10758922" y="6217920"/>
            <a:ext cx="365760" cy="365760"/>
          </a:xfrm>
          <a:prstGeom prst="ellipse">
            <a:avLst/>
          </a:prstGeom>
          <a:solidFill>
            <a:srgbClr val="1D1D1D">
              <a:alpha val="69411"/>
            </a:srgbClr>
          </a:solidFill>
          <a:ln>
            <a:noFill/>
          </a:ln>
        </p:spPr>
        <p:txBody>
          <a:bodyPr anchorCtr="0" anchor="ctr" bIns="45700" lIns="18275" spcFirstLastPara="1" rIns="18275" wrap="square" tIns="45700">
            <a:noAutofit/>
          </a:bodyPr>
          <a:lstStyle>
            <a:lvl1pPr indent="0" lvl="0"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1pPr>
            <a:lvl2pPr indent="0" lvl="1"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2pPr>
            <a:lvl3pPr indent="0" lvl="2"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3pPr>
            <a:lvl4pPr indent="0" lvl="3"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4pPr>
            <a:lvl5pPr indent="0" lvl="4"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5pPr>
            <a:lvl6pPr indent="0" lvl="5"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6pPr>
            <a:lvl7pPr indent="0" lvl="6"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7pPr>
            <a:lvl8pPr indent="0" lvl="7"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8pPr>
            <a:lvl9pPr indent="0" lvl="8" marL="0" marR="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theme" Target="../theme/theme2.xml"/></Relationships>
</file>

<file path=ppt/slideMasters/_rels/slideMaster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slideLayout" Target="../slideLayouts/slideLayout3.xml"/><Relationship Id="rId3" Type="http://schemas.openxmlformats.org/officeDocument/2006/relationships/slideLayout" Target="../slideLayouts/slideLayout4.xml"/><Relationship Id="rId4" Type="http://schemas.openxmlformats.org/officeDocument/2006/relationships/slideLayout" Target="../slideLayouts/slideLayout5.xml"/><Relationship Id="rId11" Type="http://schemas.openxmlformats.org/officeDocument/2006/relationships/slideLayout" Target="../slideLayouts/slideLayout12.xml"/><Relationship Id="rId10" Type="http://schemas.openxmlformats.org/officeDocument/2006/relationships/slideLayout" Target="../slideLayouts/slideLayout11.xml"/><Relationship Id="rId12" Type="http://schemas.openxmlformats.org/officeDocument/2006/relationships/theme" Target="../theme/theme3.xml"/><Relationship Id="rId9" Type="http://schemas.openxmlformats.org/officeDocument/2006/relationships/slideLayout" Target="../slideLayouts/slideLayout10.xml"/><Relationship Id="rId5" Type="http://schemas.openxmlformats.org/officeDocument/2006/relationships/slideLayout" Target="../slideLayouts/slideLayout6.xml"/><Relationship Id="rId6" Type="http://schemas.openxmlformats.org/officeDocument/2006/relationships/slideLayout" Target="../slideLayouts/slideLayout7.xml"/><Relationship Id="rId7" Type="http://schemas.openxmlformats.org/officeDocument/2006/relationships/slideLayout" Target="../slideLayouts/slideLayout8.xml"/><Relationship Id="rId8"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9C676"/>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2231136" y="964692"/>
            <a:ext cx="7729728" cy="1188720"/>
          </a:xfrm>
          <a:prstGeom prst="rect">
            <a:avLst/>
          </a:prstGeom>
          <a:solidFill>
            <a:srgbClr val="FFFFFF"/>
          </a:solidFill>
          <a:ln cap="sq" cmpd="sng" w="31750">
            <a:solidFill>
              <a:srgbClr val="404040"/>
            </a:solidFill>
            <a:prstDash val="solid"/>
            <a:miter lim="800000"/>
            <a:headEnd len="sm" w="sm" type="none"/>
            <a:tailEnd len="sm" w="sm" type="none"/>
          </a:ln>
        </p:spPr>
        <p:txBody>
          <a:bodyPr anchorCtr="0" anchor="ctr" bIns="182875" lIns="182875" spcFirstLastPara="1" rIns="182875" wrap="square" tIns="182875">
            <a:normAutofit/>
          </a:bodyPr>
          <a:lstStyle>
            <a:lvl1pPr lvl="0" marR="0" rtl="0" algn="ctr">
              <a:lnSpc>
                <a:spcPct val="90000"/>
              </a:lnSpc>
              <a:spcBef>
                <a:spcPts val="0"/>
              </a:spcBef>
              <a:spcAft>
                <a:spcPts val="0"/>
              </a:spcAft>
              <a:buClr>
                <a:srgbClr val="262626"/>
              </a:buClr>
              <a:buSzPts val="2800"/>
              <a:buFont typeface="Gill Sans"/>
              <a:buNone/>
              <a:defRPr b="0" i="0" sz="2800" u="none" cap="none" strike="noStrike">
                <a:solidFill>
                  <a:srgbClr val="262626"/>
                </a:solidFill>
                <a:latin typeface="Gill Sans"/>
                <a:ea typeface="Gill Sans"/>
                <a:cs typeface="Gill Sans"/>
                <a:sym typeface="Gill Sans"/>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7" name="Google Shape;7;p1"/>
          <p:cNvSpPr txBox="1"/>
          <p:nvPr>
            <p:ph idx="1" type="body"/>
          </p:nvPr>
        </p:nvSpPr>
        <p:spPr>
          <a:xfrm>
            <a:off x="2231136" y="2638044"/>
            <a:ext cx="7729728" cy="3101983"/>
          </a:xfrm>
          <a:prstGeom prst="rect">
            <a:avLst/>
          </a:prstGeom>
          <a:noFill/>
          <a:ln>
            <a:noFill/>
          </a:ln>
        </p:spPr>
        <p:txBody>
          <a:bodyPr anchorCtr="0" anchor="t" bIns="45700" lIns="91425" spcFirstLastPara="1" rIns="91425" wrap="square" tIns="45700">
            <a:normAutofit/>
          </a:bodyPr>
          <a:lstStyle>
            <a:lvl1pPr indent="-342900" lvl="0" marL="457200" marR="0" rtl="0" algn="l">
              <a:lnSpc>
                <a:spcPct val="100000"/>
              </a:lnSpc>
              <a:spcBef>
                <a:spcPts val="1000"/>
              </a:spcBef>
              <a:spcAft>
                <a:spcPts val="0"/>
              </a:spcAft>
              <a:buClr>
                <a:schemeClr val="accent2"/>
              </a:buClr>
              <a:buSzPts val="1800"/>
              <a:buFont typeface="Arial"/>
              <a:buChar char="•"/>
              <a:defRPr b="0" i="0" sz="1800" u="none" cap="none" strike="noStrike">
                <a:solidFill>
                  <a:srgbClr val="FEFEFE"/>
                </a:solidFill>
                <a:latin typeface="Gill Sans"/>
                <a:ea typeface="Gill Sans"/>
                <a:cs typeface="Gill Sans"/>
                <a:sym typeface="Gill Sans"/>
              </a:defRPr>
            </a:lvl1pPr>
            <a:lvl2pPr indent="-330200" lvl="1" marL="914400" marR="0" rtl="0" algn="l">
              <a:lnSpc>
                <a:spcPct val="100000"/>
              </a:lnSpc>
              <a:spcBef>
                <a:spcPts val="1000"/>
              </a:spcBef>
              <a:spcAft>
                <a:spcPts val="0"/>
              </a:spcAft>
              <a:buClr>
                <a:schemeClr val="accent2"/>
              </a:buClr>
              <a:buSzPts val="1600"/>
              <a:buFont typeface="Arial"/>
              <a:buChar char="•"/>
              <a:defRPr b="0" i="0" sz="1600" u="none" cap="none" strike="noStrike">
                <a:solidFill>
                  <a:srgbClr val="FEFEFE"/>
                </a:solidFill>
                <a:latin typeface="Gill Sans"/>
                <a:ea typeface="Gill Sans"/>
                <a:cs typeface="Gill Sans"/>
                <a:sym typeface="Gill Sans"/>
              </a:defRPr>
            </a:lvl2pPr>
            <a:lvl3pPr indent="-330200" lvl="2" marL="1371600" marR="0" rtl="0" algn="l">
              <a:lnSpc>
                <a:spcPct val="100000"/>
              </a:lnSpc>
              <a:spcBef>
                <a:spcPts val="1000"/>
              </a:spcBef>
              <a:spcAft>
                <a:spcPts val="0"/>
              </a:spcAft>
              <a:buClr>
                <a:schemeClr val="accent2"/>
              </a:buClr>
              <a:buSzPts val="1600"/>
              <a:buFont typeface="Arial"/>
              <a:buChar char="•"/>
              <a:defRPr b="0" i="0" sz="1600" u="none" cap="none" strike="noStrike">
                <a:solidFill>
                  <a:srgbClr val="FEFEFE"/>
                </a:solidFill>
                <a:latin typeface="Gill Sans"/>
                <a:ea typeface="Gill Sans"/>
                <a:cs typeface="Gill Sans"/>
                <a:sym typeface="Gill Sans"/>
              </a:defRPr>
            </a:lvl3pPr>
            <a:lvl4pPr indent="-330200" lvl="3" marL="1828800" marR="0" rtl="0" algn="l">
              <a:lnSpc>
                <a:spcPct val="100000"/>
              </a:lnSpc>
              <a:spcBef>
                <a:spcPts val="1000"/>
              </a:spcBef>
              <a:spcAft>
                <a:spcPts val="0"/>
              </a:spcAft>
              <a:buClr>
                <a:schemeClr val="accent2"/>
              </a:buClr>
              <a:buSzPts val="1600"/>
              <a:buFont typeface="Arial"/>
              <a:buChar char="•"/>
              <a:defRPr b="0" i="0" sz="1600" u="none" cap="none" strike="noStrike">
                <a:solidFill>
                  <a:srgbClr val="FEFEFE"/>
                </a:solidFill>
                <a:latin typeface="Gill Sans"/>
                <a:ea typeface="Gill Sans"/>
                <a:cs typeface="Gill Sans"/>
                <a:sym typeface="Gill Sans"/>
              </a:defRPr>
            </a:lvl4pPr>
            <a:lvl5pPr indent="-330200" lvl="4" marL="2286000" marR="0" rtl="0" algn="l">
              <a:lnSpc>
                <a:spcPct val="100000"/>
              </a:lnSpc>
              <a:spcBef>
                <a:spcPts val="1000"/>
              </a:spcBef>
              <a:spcAft>
                <a:spcPts val="0"/>
              </a:spcAft>
              <a:buClr>
                <a:schemeClr val="accent2"/>
              </a:buClr>
              <a:buSzPts val="1600"/>
              <a:buFont typeface="Arial"/>
              <a:buChar char="•"/>
              <a:defRPr b="0" i="0" sz="1600" u="none" cap="none" strike="noStrike">
                <a:solidFill>
                  <a:srgbClr val="FEFEFE"/>
                </a:solidFill>
                <a:latin typeface="Gill Sans"/>
                <a:ea typeface="Gill Sans"/>
                <a:cs typeface="Gill Sans"/>
                <a:sym typeface="Gill Sans"/>
              </a:defRPr>
            </a:lvl5pPr>
            <a:lvl6pPr indent="-330200" lvl="5" marL="2743200" marR="0" rtl="0" algn="l">
              <a:lnSpc>
                <a:spcPct val="100000"/>
              </a:lnSpc>
              <a:spcBef>
                <a:spcPts val="1000"/>
              </a:spcBef>
              <a:spcAft>
                <a:spcPts val="0"/>
              </a:spcAft>
              <a:buClr>
                <a:schemeClr val="accent2"/>
              </a:buClr>
              <a:buSzPts val="1600"/>
              <a:buFont typeface="Arial"/>
              <a:buChar char="•"/>
              <a:defRPr b="0" i="0" sz="1600" u="none" cap="none" strike="noStrike">
                <a:solidFill>
                  <a:schemeClr val="lt1"/>
                </a:solidFill>
                <a:latin typeface="Gill Sans"/>
                <a:ea typeface="Gill Sans"/>
                <a:cs typeface="Gill Sans"/>
                <a:sym typeface="Gill Sans"/>
              </a:defRPr>
            </a:lvl6pPr>
            <a:lvl7pPr indent="-330200" lvl="6" marL="3200400" marR="0" rtl="0" algn="l">
              <a:lnSpc>
                <a:spcPct val="100000"/>
              </a:lnSpc>
              <a:spcBef>
                <a:spcPts val="1000"/>
              </a:spcBef>
              <a:spcAft>
                <a:spcPts val="0"/>
              </a:spcAft>
              <a:buClr>
                <a:schemeClr val="accent2"/>
              </a:buClr>
              <a:buSzPts val="1600"/>
              <a:buFont typeface="Arial"/>
              <a:buChar char="•"/>
              <a:defRPr b="0" i="0" sz="1600" u="none" cap="none" strike="noStrike">
                <a:solidFill>
                  <a:schemeClr val="lt1"/>
                </a:solidFill>
                <a:latin typeface="Gill Sans"/>
                <a:ea typeface="Gill Sans"/>
                <a:cs typeface="Gill Sans"/>
                <a:sym typeface="Gill Sans"/>
              </a:defRPr>
            </a:lvl7pPr>
            <a:lvl8pPr indent="-330200" lvl="7" marL="3657600" marR="0" rtl="0" algn="l">
              <a:lnSpc>
                <a:spcPct val="100000"/>
              </a:lnSpc>
              <a:spcBef>
                <a:spcPts val="1000"/>
              </a:spcBef>
              <a:spcAft>
                <a:spcPts val="0"/>
              </a:spcAft>
              <a:buClr>
                <a:schemeClr val="accent2"/>
              </a:buClr>
              <a:buSzPts val="1600"/>
              <a:buFont typeface="Arial"/>
              <a:buChar char="•"/>
              <a:defRPr b="0" i="0" sz="1600" u="none" cap="none" strike="noStrike">
                <a:solidFill>
                  <a:schemeClr val="lt1"/>
                </a:solidFill>
                <a:latin typeface="Gill Sans"/>
                <a:ea typeface="Gill Sans"/>
                <a:cs typeface="Gill Sans"/>
                <a:sym typeface="Gill Sans"/>
              </a:defRPr>
            </a:lvl8pPr>
            <a:lvl9pPr indent="-330200" lvl="8" marL="4114800" marR="0" rtl="0" algn="l">
              <a:lnSpc>
                <a:spcPct val="100000"/>
              </a:lnSpc>
              <a:spcBef>
                <a:spcPts val="1000"/>
              </a:spcBef>
              <a:spcAft>
                <a:spcPts val="0"/>
              </a:spcAft>
              <a:buClr>
                <a:schemeClr val="accent2"/>
              </a:buClr>
              <a:buSzPts val="1600"/>
              <a:buFont typeface="Arial"/>
              <a:buChar char="•"/>
              <a:defRPr b="0" i="0" sz="1600" u="none" cap="none" strike="noStrike">
                <a:solidFill>
                  <a:schemeClr val="lt1"/>
                </a:solidFill>
                <a:latin typeface="Gill Sans"/>
                <a:ea typeface="Gill Sans"/>
                <a:cs typeface="Gill Sans"/>
                <a:sym typeface="Gill Sans"/>
              </a:defRPr>
            </a:lvl9pPr>
          </a:lstStyle>
          <a:p/>
        </p:txBody>
      </p:sp>
      <p:sp>
        <p:nvSpPr>
          <p:cNvPr id="8" name="Google Shape;8;p1"/>
          <p:cNvSpPr txBox="1"/>
          <p:nvPr>
            <p:ph idx="10" type="dt"/>
          </p:nvPr>
        </p:nvSpPr>
        <p:spPr>
          <a:xfrm>
            <a:off x="7821429" y="6238816"/>
            <a:ext cx="2753746" cy="323968"/>
          </a:xfrm>
          <a:prstGeom prst="rect">
            <a:avLst/>
          </a:prstGeom>
          <a:noFill/>
          <a:ln>
            <a:noFill/>
          </a:ln>
        </p:spPr>
        <p:txBody>
          <a:bodyPr anchorCtr="0" anchor="ctr"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050" u="none" cap="none" strike="noStrike">
                <a:solidFill>
                  <a:schemeClr val="lt1"/>
                </a:solidFill>
                <a:latin typeface="Gill Sans"/>
                <a:ea typeface="Gill Sans"/>
                <a:cs typeface="Gill Sans"/>
                <a:sym typeface="Gill Sans"/>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Gill Sans"/>
                <a:ea typeface="Gill Sans"/>
                <a:cs typeface="Gill Sans"/>
                <a:sym typeface="Gill Sans"/>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Gill Sans"/>
                <a:ea typeface="Gill Sans"/>
                <a:cs typeface="Gill Sans"/>
                <a:sym typeface="Gill Sans"/>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Gill Sans"/>
                <a:ea typeface="Gill Sans"/>
                <a:cs typeface="Gill Sans"/>
                <a:sym typeface="Gill Sans"/>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Gill Sans"/>
                <a:ea typeface="Gill Sans"/>
                <a:cs typeface="Gill Sans"/>
                <a:sym typeface="Gill Sans"/>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Gill Sans"/>
                <a:ea typeface="Gill Sans"/>
                <a:cs typeface="Gill Sans"/>
                <a:sym typeface="Gill Sans"/>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Gill Sans"/>
                <a:ea typeface="Gill Sans"/>
                <a:cs typeface="Gill Sans"/>
                <a:sym typeface="Gill Sans"/>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Gill Sans"/>
                <a:ea typeface="Gill Sans"/>
                <a:cs typeface="Gill Sans"/>
                <a:sym typeface="Gill Sans"/>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Gill Sans"/>
                <a:ea typeface="Gill Sans"/>
                <a:cs typeface="Gill Sans"/>
                <a:sym typeface="Gill Sans"/>
              </a:defRPr>
            </a:lvl9pPr>
          </a:lstStyle>
          <a:p/>
        </p:txBody>
      </p:sp>
      <p:sp>
        <p:nvSpPr>
          <p:cNvPr id="9" name="Google Shape;9;p1"/>
          <p:cNvSpPr txBox="1"/>
          <p:nvPr>
            <p:ph idx="11" type="ftr"/>
          </p:nvPr>
        </p:nvSpPr>
        <p:spPr>
          <a:xfrm>
            <a:off x="1600200" y="6236208"/>
            <a:ext cx="5901189" cy="320040"/>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050" u="none" cap="none" strike="noStrike">
                <a:solidFill>
                  <a:schemeClr val="lt1"/>
                </a:solidFill>
                <a:latin typeface="Gill Sans"/>
                <a:ea typeface="Gill Sans"/>
                <a:cs typeface="Gill Sans"/>
                <a:sym typeface="Gill Sans"/>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Gill Sans"/>
                <a:ea typeface="Gill Sans"/>
                <a:cs typeface="Gill Sans"/>
                <a:sym typeface="Gill Sans"/>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Gill Sans"/>
                <a:ea typeface="Gill Sans"/>
                <a:cs typeface="Gill Sans"/>
                <a:sym typeface="Gill Sans"/>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Gill Sans"/>
                <a:ea typeface="Gill Sans"/>
                <a:cs typeface="Gill Sans"/>
                <a:sym typeface="Gill Sans"/>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Gill Sans"/>
                <a:ea typeface="Gill Sans"/>
                <a:cs typeface="Gill Sans"/>
                <a:sym typeface="Gill Sans"/>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Gill Sans"/>
                <a:ea typeface="Gill Sans"/>
                <a:cs typeface="Gill Sans"/>
                <a:sym typeface="Gill Sans"/>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Gill Sans"/>
                <a:ea typeface="Gill Sans"/>
                <a:cs typeface="Gill Sans"/>
                <a:sym typeface="Gill Sans"/>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Gill Sans"/>
                <a:ea typeface="Gill Sans"/>
                <a:cs typeface="Gill Sans"/>
                <a:sym typeface="Gill Sans"/>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Gill Sans"/>
                <a:ea typeface="Gill Sans"/>
                <a:cs typeface="Gill Sans"/>
                <a:sym typeface="Gill Sans"/>
              </a:defRPr>
            </a:lvl9pPr>
          </a:lstStyle>
          <a:p/>
        </p:txBody>
      </p:sp>
      <p:sp>
        <p:nvSpPr>
          <p:cNvPr id="10" name="Google Shape;10;p1"/>
          <p:cNvSpPr/>
          <p:nvPr>
            <p:ph idx="12" type="sldNum"/>
          </p:nvPr>
        </p:nvSpPr>
        <p:spPr>
          <a:xfrm>
            <a:off x="10758922" y="6217920"/>
            <a:ext cx="365760" cy="365760"/>
          </a:xfrm>
          <a:prstGeom prst="ellipse">
            <a:avLst/>
          </a:prstGeom>
          <a:solidFill>
            <a:srgbClr val="1D1D1D">
              <a:alpha val="69411"/>
            </a:srgbClr>
          </a:solidFill>
          <a:ln>
            <a:noFill/>
          </a:ln>
        </p:spPr>
        <p:txBody>
          <a:bodyPr anchorCtr="0" anchor="ctr" bIns="45700" lIns="18275" spcFirstLastPara="1" rIns="18275" wrap="square" tIns="45700">
            <a:noAutofit/>
          </a:bodyPr>
          <a:lstStyle>
            <a:lvl1pPr indent="0" lvl="0" marL="0" marR="0" rtl="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1pPr>
            <a:lvl2pPr indent="0" lvl="1" marL="0" marR="0" rtl="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2pPr>
            <a:lvl3pPr indent="0" lvl="2" marL="0" marR="0" rtl="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3pPr>
            <a:lvl4pPr indent="0" lvl="3" marL="0" marR="0" rtl="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4pPr>
            <a:lvl5pPr indent="0" lvl="4" marL="0" marR="0" rtl="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5pPr>
            <a:lvl6pPr indent="0" lvl="5" marL="0" marR="0" rtl="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6pPr>
            <a:lvl7pPr indent="0" lvl="6" marL="0" marR="0" rtl="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7pPr>
            <a:lvl8pPr indent="0" lvl="7" marL="0" marR="0" rtl="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8pPr>
            <a:lvl9pPr indent="0" lvl="8" marL="0" marR="0" rtl="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9pPr>
          </a:lstStyle>
          <a:p>
            <a:pPr indent="0" lvl="0" marL="0" rtl="0" algn="ct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8" r:id="rId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9C676"/>
        </a:solidFill>
      </p:bgPr>
    </p:bg>
    <p:spTree>
      <p:nvGrpSpPr>
        <p:cNvPr id="17" name="Shape 17"/>
        <p:cNvGrpSpPr/>
        <p:nvPr/>
      </p:nvGrpSpPr>
      <p:grpSpPr>
        <a:xfrm>
          <a:off x="0" y="0"/>
          <a:ext cx="0" cy="0"/>
          <a:chOff x="0" y="0"/>
          <a:chExt cx="0" cy="0"/>
        </a:xfrm>
      </p:grpSpPr>
      <p:sp>
        <p:nvSpPr>
          <p:cNvPr id="18" name="Google Shape;18;p3"/>
          <p:cNvSpPr txBox="1"/>
          <p:nvPr>
            <p:ph type="title"/>
          </p:nvPr>
        </p:nvSpPr>
        <p:spPr>
          <a:xfrm>
            <a:off x="2231136" y="964692"/>
            <a:ext cx="7729728" cy="1188720"/>
          </a:xfrm>
          <a:prstGeom prst="rect">
            <a:avLst/>
          </a:prstGeom>
          <a:solidFill>
            <a:srgbClr val="FFFFFF"/>
          </a:solidFill>
          <a:ln cap="sq" cmpd="sng" w="31750">
            <a:solidFill>
              <a:srgbClr val="404040"/>
            </a:solidFill>
            <a:prstDash val="solid"/>
            <a:miter lim="800000"/>
            <a:headEnd len="sm" w="sm" type="none"/>
            <a:tailEnd len="sm" w="sm" type="none"/>
          </a:ln>
        </p:spPr>
        <p:txBody>
          <a:bodyPr anchorCtr="0" anchor="ctr" bIns="182875" lIns="182875" spcFirstLastPara="1" rIns="182875" wrap="square" tIns="182875">
            <a:normAutofit/>
          </a:bodyPr>
          <a:lstStyle>
            <a:lvl1pPr lvl="0" marR="0" rtl="0" algn="ctr">
              <a:lnSpc>
                <a:spcPct val="90000"/>
              </a:lnSpc>
              <a:spcBef>
                <a:spcPts val="0"/>
              </a:spcBef>
              <a:spcAft>
                <a:spcPts val="0"/>
              </a:spcAft>
              <a:buClr>
                <a:srgbClr val="262626"/>
              </a:buClr>
              <a:buSzPts val="2800"/>
              <a:buFont typeface="Gill Sans"/>
              <a:buNone/>
              <a:defRPr b="0" i="0" sz="2800" u="none" cap="none" strike="noStrike">
                <a:solidFill>
                  <a:srgbClr val="262626"/>
                </a:solidFill>
                <a:latin typeface="Gill Sans"/>
                <a:ea typeface="Gill Sans"/>
                <a:cs typeface="Gill Sans"/>
                <a:sym typeface="Gill Sans"/>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9" name="Google Shape;19;p3"/>
          <p:cNvSpPr txBox="1"/>
          <p:nvPr>
            <p:ph idx="1" type="body"/>
          </p:nvPr>
        </p:nvSpPr>
        <p:spPr>
          <a:xfrm>
            <a:off x="2231136" y="2638044"/>
            <a:ext cx="7729728" cy="3101983"/>
          </a:xfrm>
          <a:prstGeom prst="rect">
            <a:avLst/>
          </a:prstGeom>
          <a:noFill/>
          <a:ln>
            <a:noFill/>
          </a:ln>
        </p:spPr>
        <p:txBody>
          <a:bodyPr anchorCtr="0" anchor="t" bIns="45700" lIns="91425" spcFirstLastPara="1" rIns="91425" wrap="square" tIns="45700">
            <a:normAutofit/>
          </a:bodyPr>
          <a:lstStyle>
            <a:lvl1pPr indent="-342900" lvl="0" marL="457200" marR="0" rtl="0" algn="l">
              <a:lnSpc>
                <a:spcPct val="100000"/>
              </a:lnSpc>
              <a:spcBef>
                <a:spcPts val="1000"/>
              </a:spcBef>
              <a:spcAft>
                <a:spcPts val="0"/>
              </a:spcAft>
              <a:buClr>
                <a:schemeClr val="accent2"/>
              </a:buClr>
              <a:buSzPts val="1800"/>
              <a:buFont typeface="Arial"/>
              <a:buChar char="•"/>
              <a:defRPr b="0" i="0" sz="1800" u="none" cap="none" strike="noStrike">
                <a:solidFill>
                  <a:srgbClr val="262626"/>
                </a:solidFill>
                <a:latin typeface="Gill Sans"/>
                <a:ea typeface="Gill Sans"/>
                <a:cs typeface="Gill Sans"/>
                <a:sym typeface="Gill Sans"/>
              </a:defRPr>
            </a:lvl1pPr>
            <a:lvl2pPr indent="-330200" lvl="1" marL="914400" marR="0" rtl="0" algn="l">
              <a:lnSpc>
                <a:spcPct val="100000"/>
              </a:lnSpc>
              <a:spcBef>
                <a:spcPts val="1000"/>
              </a:spcBef>
              <a:spcAft>
                <a:spcPts val="0"/>
              </a:spcAft>
              <a:buClr>
                <a:schemeClr val="accent2"/>
              </a:buClr>
              <a:buSzPts val="1600"/>
              <a:buFont typeface="Arial"/>
              <a:buChar char="•"/>
              <a:defRPr b="0" i="0" sz="1600" u="none" cap="none" strike="noStrike">
                <a:solidFill>
                  <a:srgbClr val="262626"/>
                </a:solidFill>
                <a:latin typeface="Gill Sans"/>
                <a:ea typeface="Gill Sans"/>
                <a:cs typeface="Gill Sans"/>
                <a:sym typeface="Gill Sans"/>
              </a:defRPr>
            </a:lvl2pPr>
            <a:lvl3pPr indent="-330200" lvl="2" marL="1371600" marR="0" rtl="0" algn="l">
              <a:lnSpc>
                <a:spcPct val="100000"/>
              </a:lnSpc>
              <a:spcBef>
                <a:spcPts val="1000"/>
              </a:spcBef>
              <a:spcAft>
                <a:spcPts val="0"/>
              </a:spcAft>
              <a:buClr>
                <a:schemeClr val="accent2"/>
              </a:buClr>
              <a:buSzPts val="1600"/>
              <a:buFont typeface="Arial"/>
              <a:buChar char="•"/>
              <a:defRPr b="0" i="0" sz="1600" u="none" cap="none" strike="noStrike">
                <a:solidFill>
                  <a:srgbClr val="262626"/>
                </a:solidFill>
                <a:latin typeface="Gill Sans"/>
                <a:ea typeface="Gill Sans"/>
                <a:cs typeface="Gill Sans"/>
                <a:sym typeface="Gill Sans"/>
              </a:defRPr>
            </a:lvl3pPr>
            <a:lvl4pPr indent="-330200" lvl="3" marL="1828800" marR="0" rtl="0" algn="l">
              <a:lnSpc>
                <a:spcPct val="100000"/>
              </a:lnSpc>
              <a:spcBef>
                <a:spcPts val="1000"/>
              </a:spcBef>
              <a:spcAft>
                <a:spcPts val="0"/>
              </a:spcAft>
              <a:buClr>
                <a:schemeClr val="accent2"/>
              </a:buClr>
              <a:buSzPts val="1600"/>
              <a:buFont typeface="Arial"/>
              <a:buChar char="•"/>
              <a:defRPr b="0" i="0" sz="1600" u="none" cap="none" strike="noStrike">
                <a:solidFill>
                  <a:srgbClr val="262626"/>
                </a:solidFill>
                <a:latin typeface="Gill Sans"/>
                <a:ea typeface="Gill Sans"/>
                <a:cs typeface="Gill Sans"/>
                <a:sym typeface="Gill Sans"/>
              </a:defRPr>
            </a:lvl4pPr>
            <a:lvl5pPr indent="-330200" lvl="4" marL="2286000" marR="0" rtl="0" algn="l">
              <a:lnSpc>
                <a:spcPct val="100000"/>
              </a:lnSpc>
              <a:spcBef>
                <a:spcPts val="1000"/>
              </a:spcBef>
              <a:spcAft>
                <a:spcPts val="0"/>
              </a:spcAft>
              <a:buClr>
                <a:schemeClr val="accent2"/>
              </a:buClr>
              <a:buSzPts val="1600"/>
              <a:buFont typeface="Arial"/>
              <a:buChar char="•"/>
              <a:defRPr b="0" i="0" sz="1600" u="none" cap="none" strike="noStrike">
                <a:solidFill>
                  <a:srgbClr val="262626"/>
                </a:solidFill>
                <a:latin typeface="Gill Sans"/>
                <a:ea typeface="Gill Sans"/>
                <a:cs typeface="Gill Sans"/>
                <a:sym typeface="Gill Sans"/>
              </a:defRPr>
            </a:lvl5pPr>
            <a:lvl6pPr indent="-330200" lvl="5" marL="2743200" marR="0" rtl="0" algn="l">
              <a:lnSpc>
                <a:spcPct val="100000"/>
              </a:lnSpc>
              <a:spcBef>
                <a:spcPts val="1000"/>
              </a:spcBef>
              <a:spcAft>
                <a:spcPts val="0"/>
              </a:spcAft>
              <a:buClr>
                <a:schemeClr val="accent2"/>
              </a:buClr>
              <a:buSzPts val="1600"/>
              <a:buFont typeface="Arial"/>
              <a:buChar char="•"/>
              <a:defRPr b="0" i="0" sz="1600" u="none" cap="none" strike="noStrike">
                <a:solidFill>
                  <a:schemeClr val="dk1"/>
                </a:solidFill>
                <a:latin typeface="Gill Sans"/>
                <a:ea typeface="Gill Sans"/>
                <a:cs typeface="Gill Sans"/>
                <a:sym typeface="Gill Sans"/>
              </a:defRPr>
            </a:lvl6pPr>
            <a:lvl7pPr indent="-330200" lvl="6" marL="3200400" marR="0" rtl="0" algn="l">
              <a:lnSpc>
                <a:spcPct val="100000"/>
              </a:lnSpc>
              <a:spcBef>
                <a:spcPts val="1000"/>
              </a:spcBef>
              <a:spcAft>
                <a:spcPts val="0"/>
              </a:spcAft>
              <a:buClr>
                <a:schemeClr val="accent2"/>
              </a:buClr>
              <a:buSzPts val="1600"/>
              <a:buFont typeface="Arial"/>
              <a:buChar char="•"/>
              <a:defRPr b="0" i="0" sz="1600" u="none" cap="none" strike="noStrike">
                <a:solidFill>
                  <a:schemeClr val="dk1"/>
                </a:solidFill>
                <a:latin typeface="Gill Sans"/>
                <a:ea typeface="Gill Sans"/>
                <a:cs typeface="Gill Sans"/>
                <a:sym typeface="Gill Sans"/>
              </a:defRPr>
            </a:lvl7pPr>
            <a:lvl8pPr indent="-330200" lvl="7" marL="3657600" marR="0" rtl="0" algn="l">
              <a:lnSpc>
                <a:spcPct val="100000"/>
              </a:lnSpc>
              <a:spcBef>
                <a:spcPts val="1000"/>
              </a:spcBef>
              <a:spcAft>
                <a:spcPts val="0"/>
              </a:spcAft>
              <a:buClr>
                <a:schemeClr val="accent2"/>
              </a:buClr>
              <a:buSzPts val="1600"/>
              <a:buFont typeface="Arial"/>
              <a:buChar char="•"/>
              <a:defRPr b="0" i="0" sz="1600" u="none" cap="none" strike="noStrike">
                <a:solidFill>
                  <a:schemeClr val="dk1"/>
                </a:solidFill>
                <a:latin typeface="Gill Sans"/>
                <a:ea typeface="Gill Sans"/>
                <a:cs typeface="Gill Sans"/>
                <a:sym typeface="Gill Sans"/>
              </a:defRPr>
            </a:lvl8pPr>
            <a:lvl9pPr indent="-330200" lvl="8" marL="4114800" marR="0" rtl="0" algn="l">
              <a:lnSpc>
                <a:spcPct val="100000"/>
              </a:lnSpc>
              <a:spcBef>
                <a:spcPts val="1000"/>
              </a:spcBef>
              <a:spcAft>
                <a:spcPts val="0"/>
              </a:spcAft>
              <a:buClr>
                <a:schemeClr val="accent2"/>
              </a:buClr>
              <a:buSzPts val="1600"/>
              <a:buFont typeface="Arial"/>
              <a:buChar char="•"/>
              <a:defRPr b="0" i="0" sz="1600" u="none" cap="none" strike="noStrike">
                <a:solidFill>
                  <a:schemeClr val="dk1"/>
                </a:solidFill>
                <a:latin typeface="Gill Sans"/>
                <a:ea typeface="Gill Sans"/>
                <a:cs typeface="Gill Sans"/>
                <a:sym typeface="Gill Sans"/>
              </a:defRPr>
            </a:lvl9pPr>
          </a:lstStyle>
          <a:p/>
        </p:txBody>
      </p:sp>
      <p:sp>
        <p:nvSpPr>
          <p:cNvPr id="20" name="Google Shape;20;p3"/>
          <p:cNvSpPr txBox="1"/>
          <p:nvPr>
            <p:ph idx="10" type="dt"/>
          </p:nvPr>
        </p:nvSpPr>
        <p:spPr>
          <a:xfrm>
            <a:off x="7821429" y="6238816"/>
            <a:ext cx="2753746" cy="323968"/>
          </a:xfrm>
          <a:prstGeom prst="rect">
            <a:avLst/>
          </a:prstGeom>
          <a:noFill/>
          <a:ln>
            <a:noFill/>
          </a:ln>
        </p:spPr>
        <p:txBody>
          <a:bodyPr anchorCtr="0" anchor="ctr"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050" u="none" cap="none" strike="noStrike">
                <a:solidFill>
                  <a:schemeClr val="dk1"/>
                </a:solidFill>
                <a:latin typeface="Gill Sans"/>
                <a:ea typeface="Gill Sans"/>
                <a:cs typeface="Gill Sans"/>
                <a:sym typeface="Gill Sans"/>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Gill Sans"/>
                <a:ea typeface="Gill Sans"/>
                <a:cs typeface="Gill Sans"/>
                <a:sym typeface="Gill Sans"/>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Gill Sans"/>
                <a:ea typeface="Gill Sans"/>
                <a:cs typeface="Gill Sans"/>
                <a:sym typeface="Gill Sans"/>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Gill Sans"/>
                <a:ea typeface="Gill Sans"/>
                <a:cs typeface="Gill Sans"/>
                <a:sym typeface="Gill Sans"/>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Gill Sans"/>
                <a:ea typeface="Gill Sans"/>
                <a:cs typeface="Gill Sans"/>
                <a:sym typeface="Gill Sans"/>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Gill Sans"/>
                <a:ea typeface="Gill Sans"/>
                <a:cs typeface="Gill Sans"/>
                <a:sym typeface="Gill Sans"/>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Gill Sans"/>
                <a:ea typeface="Gill Sans"/>
                <a:cs typeface="Gill Sans"/>
                <a:sym typeface="Gill Sans"/>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Gill Sans"/>
                <a:ea typeface="Gill Sans"/>
                <a:cs typeface="Gill Sans"/>
                <a:sym typeface="Gill Sans"/>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Gill Sans"/>
                <a:ea typeface="Gill Sans"/>
                <a:cs typeface="Gill Sans"/>
                <a:sym typeface="Gill Sans"/>
              </a:defRPr>
            </a:lvl9pPr>
          </a:lstStyle>
          <a:p/>
        </p:txBody>
      </p:sp>
      <p:sp>
        <p:nvSpPr>
          <p:cNvPr id="21" name="Google Shape;21;p3"/>
          <p:cNvSpPr txBox="1"/>
          <p:nvPr>
            <p:ph idx="11" type="ftr"/>
          </p:nvPr>
        </p:nvSpPr>
        <p:spPr>
          <a:xfrm>
            <a:off x="1600200" y="6236208"/>
            <a:ext cx="5901189" cy="320040"/>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050" u="none" cap="none" strike="noStrike">
                <a:solidFill>
                  <a:schemeClr val="dk1"/>
                </a:solidFill>
                <a:latin typeface="Gill Sans"/>
                <a:ea typeface="Gill Sans"/>
                <a:cs typeface="Gill Sans"/>
                <a:sym typeface="Gill Sans"/>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Gill Sans"/>
                <a:ea typeface="Gill Sans"/>
                <a:cs typeface="Gill Sans"/>
                <a:sym typeface="Gill Sans"/>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Gill Sans"/>
                <a:ea typeface="Gill Sans"/>
                <a:cs typeface="Gill Sans"/>
                <a:sym typeface="Gill Sans"/>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Gill Sans"/>
                <a:ea typeface="Gill Sans"/>
                <a:cs typeface="Gill Sans"/>
                <a:sym typeface="Gill Sans"/>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Gill Sans"/>
                <a:ea typeface="Gill Sans"/>
                <a:cs typeface="Gill Sans"/>
                <a:sym typeface="Gill Sans"/>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Gill Sans"/>
                <a:ea typeface="Gill Sans"/>
                <a:cs typeface="Gill Sans"/>
                <a:sym typeface="Gill Sans"/>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Gill Sans"/>
                <a:ea typeface="Gill Sans"/>
                <a:cs typeface="Gill Sans"/>
                <a:sym typeface="Gill Sans"/>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Gill Sans"/>
                <a:ea typeface="Gill Sans"/>
                <a:cs typeface="Gill Sans"/>
                <a:sym typeface="Gill Sans"/>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Gill Sans"/>
                <a:ea typeface="Gill Sans"/>
                <a:cs typeface="Gill Sans"/>
                <a:sym typeface="Gill Sans"/>
              </a:defRPr>
            </a:lvl9pPr>
          </a:lstStyle>
          <a:p/>
        </p:txBody>
      </p:sp>
      <p:sp>
        <p:nvSpPr>
          <p:cNvPr id="22" name="Google Shape;22;p3"/>
          <p:cNvSpPr/>
          <p:nvPr>
            <p:ph idx="12" type="sldNum"/>
          </p:nvPr>
        </p:nvSpPr>
        <p:spPr>
          <a:xfrm>
            <a:off x="10758922" y="6217920"/>
            <a:ext cx="365760" cy="365760"/>
          </a:xfrm>
          <a:prstGeom prst="ellipse">
            <a:avLst/>
          </a:prstGeom>
          <a:solidFill>
            <a:srgbClr val="1D1D1D">
              <a:alpha val="69411"/>
            </a:srgbClr>
          </a:solidFill>
          <a:ln>
            <a:noFill/>
          </a:ln>
        </p:spPr>
        <p:txBody>
          <a:bodyPr anchorCtr="0" anchor="ctr" bIns="45700" lIns="18275" spcFirstLastPara="1" rIns="18275" wrap="square" tIns="45700">
            <a:noAutofit/>
          </a:bodyPr>
          <a:lstStyle>
            <a:lvl1pPr indent="0" lvl="0" marL="0" marR="0" rtl="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1pPr>
            <a:lvl2pPr indent="0" lvl="1" marL="0" marR="0" rtl="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2pPr>
            <a:lvl3pPr indent="0" lvl="2" marL="0" marR="0" rtl="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3pPr>
            <a:lvl4pPr indent="0" lvl="3" marL="0" marR="0" rtl="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4pPr>
            <a:lvl5pPr indent="0" lvl="4" marL="0" marR="0" rtl="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5pPr>
            <a:lvl6pPr indent="0" lvl="5" marL="0" marR="0" rtl="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6pPr>
            <a:lvl7pPr indent="0" lvl="6" marL="0" marR="0" rtl="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7pPr>
            <a:lvl8pPr indent="0" lvl="7" marL="0" marR="0" rtl="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8pPr>
            <a:lvl9pPr indent="0" lvl="8" marL="0" marR="0" rtl="0" algn="ctr">
              <a:lnSpc>
                <a:spcPct val="100000"/>
              </a:lnSpc>
              <a:spcBef>
                <a:spcPts val="0"/>
              </a:spcBef>
              <a:spcAft>
                <a:spcPts val="0"/>
              </a:spcAft>
              <a:buClr>
                <a:srgbClr val="000000"/>
              </a:buClr>
              <a:buSzPts val="1100"/>
              <a:buFont typeface="Arial"/>
              <a:buNone/>
              <a:defRPr b="0" i="0" sz="1100" u="none" cap="none" strike="noStrike">
                <a:solidFill>
                  <a:srgbClr val="FFFFFF"/>
                </a:solidFill>
                <a:latin typeface="Gill Sans"/>
                <a:ea typeface="Gill Sans"/>
                <a:cs typeface="Gill Sans"/>
                <a:sym typeface="Gill Sans"/>
              </a:defRPr>
            </a:lvl9pPr>
          </a:lstStyle>
          <a:p>
            <a:pPr indent="0" lvl="0" marL="0" rtl="0" algn="ct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6.png"/><Relationship Id="rId4" Type="http://schemas.openxmlformats.org/officeDocument/2006/relationships/image" Target="../media/image1.png"/><Relationship Id="rId5" Type="http://schemas.openxmlformats.org/officeDocument/2006/relationships/image" Target="../media/image9.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7.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2.png"/><Relationship Id="rId4" Type="http://schemas.openxmlformats.org/officeDocument/2006/relationships/image" Target="../media/image8.png"/><Relationship Id="rId5" Type="http://schemas.openxmlformats.org/officeDocument/2006/relationships/image" Target="../media/image4.png"/><Relationship Id="rId6" Type="http://schemas.openxmlformats.org/officeDocument/2006/relationships/image" Target="../media/image10.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xml"/><Relationship Id="rId3" Type="http://schemas.openxmlformats.org/officeDocument/2006/relationships/image" Target="../media/image5.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5.png"/><Relationship Id="rId4" Type="http://schemas.openxmlformats.org/officeDocument/2006/relationships/image" Target="../media/image13.jpg"/><Relationship Id="rId5" Type="http://schemas.openxmlformats.org/officeDocument/2006/relationships/image" Target="../media/image14.jpg"/><Relationship Id="rId6" Type="http://schemas.openxmlformats.org/officeDocument/2006/relationships/image" Target="../media/image11.jpg"/><Relationship Id="rId7" Type="http://schemas.openxmlformats.org/officeDocument/2006/relationships/image" Target="../media/image12.jpg"/><Relationship Id="rId8" Type="http://schemas.openxmlformats.org/officeDocument/2006/relationships/image" Target="../media/image17.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5.png"/><Relationship Id="rId4" Type="http://schemas.openxmlformats.org/officeDocument/2006/relationships/image" Target="../media/image23.jpg"/><Relationship Id="rId5" Type="http://schemas.openxmlformats.org/officeDocument/2006/relationships/image" Target="../media/image21.jpg"/><Relationship Id="rId6" Type="http://schemas.openxmlformats.org/officeDocument/2006/relationships/image" Target="../media/image19.jpg"/><Relationship Id="rId7" Type="http://schemas.openxmlformats.org/officeDocument/2006/relationships/image" Target="../media/image27.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5.png"/><Relationship Id="rId4" Type="http://schemas.openxmlformats.org/officeDocument/2006/relationships/image" Target="../media/image24.jpg"/><Relationship Id="rId5" Type="http://schemas.openxmlformats.org/officeDocument/2006/relationships/image" Target="../media/image31.jpg"/><Relationship Id="rId6" Type="http://schemas.openxmlformats.org/officeDocument/2006/relationships/image" Target="../media/image28.jpg"/><Relationship Id="rId7" Type="http://schemas.openxmlformats.org/officeDocument/2006/relationships/image" Target="../media/image26.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33.jpg"/><Relationship Id="rId4" Type="http://schemas.openxmlformats.org/officeDocument/2006/relationships/image" Target="../media/image25.jpg"/><Relationship Id="rId5" Type="http://schemas.openxmlformats.org/officeDocument/2006/relationships/image" Target="../media/image29.jpg"/><Relationship Id="rId6" Type="http://schemas.openxmlformats.org/officeDocument/2006/relationships/image" Target="../media/image30.jpg"/><Relationship Id="rId7" Type="http://schemas.openxmlformats.org/officeDocument/2006/relationships/image" Target="../media/image5.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32.jpg"/><Relationship Id="rId4" Type="http://schemas.openxmlformats.org/officeDocument/2006/relationships/image" Target="../media/image34.jpg"/><Relationship Id="rId5" Type="http://schemas.openxmlformats.org/officeDocument/2006/relationships/image" Target="../media/image5.png"/><Relationship Id="rId6" Type="http://schemas.openxmlformats.org/officeDocument/2006/relationships/image" Target="../media/image35.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5.png"/><Relationship Id="rId4" Type="http://schemas.openxmlformats.org/officeDocument/2006/relationships/image" Target="../media/image16.png"/><Relationship Id="rId5" Type="http://schemas.openxmlformats.org/officeDocument/2006/relationships/image" Target="../media/image15.png"/><Relationship Id="rId6" Type="http://schemas.openxmlformats.org/officeDocument/2006/relationships/image" Target="../media/image18.png"/><Relationship Id="rId7" Type="http://schemas.openxmlformats.org/officeDocument/2006/relationships/image" Target="../media/image2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5.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5.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image" Target="../media/image20.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7" name="Shape 97"/>
        <p:cNvGrpSpPr/>
        <p:nvPr/>
      </p:nvGrpSpPr>
      <p:grpSpPr>
        <a:xfrm>
          <a:off x="0" y="0"/>
          <a:ext cx="0" cy="0"/>
          <a:chOff x="0" y="0"/>
          <a:chExt cx="0" cy="0"/>
        </a:xfrm>
      </p:grpSpPr>
      <p:sp>
        <p:nvSpPr>
          <p:cNvPr id="98" name="Google Shape;98;p15"/>
          <p:cNvSpPr txBox="1"/>
          <p:nvPr>
            <p:ph type="ctrTitle"/>
          </p:nvPr>
        </p:nvSpPr>
        <p:spPr>
          <a:xfrm>
            <a:off x="1509453" y="2706624"/>
            <a:ext cx="8991600" cy="1645920"/>
          </a:xfrm>
          <a:prstGeom prst="rect">
            <a:avLst/>
          </a:prstGeom>
          <a:solidFill>
            <a:srgbClr val="FFFFFF"/>
          </a:solidFill>
          <a:ln cap="flat" cmpd="sng" w="38100">
            <a:solidFill>
              <a:srgbClr val="404040"/>
            </a:solidFill>
            <a:prstDash val="solid"/>
            <a:round/>
            <a:headEnd len="sm" w="sm" type="none"/>
            <a:tailEnd len="sm" w="sm" type="none"/>
          </a:ln>
        </p:spPr>
        <p:txBody>
          <a:bodyPr anchorCtr="1" anchor="ctr" bIns="182875" lIns="274300" spcFirstLastPara="1" rIns="274300" wrap="square" tIns="182875">
            <a:normAutofit fontScale="90000"/>
          </a:bodyPr>
          <a:lstStyle/>
          <a:p>
            <a:pPr indent="0" lvl="0" marL="0" rtl="0" algn="ctr">
              <a:lnSpc>
                <a:spcPct val="90000"/>
              </a:lnSpc>
              <a:spcBef>
                <a:spcPts val="0"/>
              </a:spcBef>
              <a:spcAft>
                <a:spcPts val="0"/>
              </a:spcAft>
              <a:buClr>
                <a:srgbClr val="262626"/>
              </a:buClr>
              <a:buSzPct val="57838"/>
              <a:buFont typeface="Gill Sans"/>
              <a:buNone/>
            </a:pPr>
            <a:r>
              <a:rPr lang="en-US" sz="7300"/>
              <a:t>TEDS DAY </a:t>
            </a:r>
            <a:br>
              <a:rPr lang="en-US" sz="7300"/>
            </a:br>
            <a:r>
              <a:rPr lang="en-US"/>
              <a:t>MONDAY 3rd JULY 2023</a:t>
            </a:r>
            <a:endParaRPr/>
          </a:p>
        </p:txBody>
      </p:sp>
      <p:sp>
        <p:nvSpPr>
          <p:cNvPr id="99" name="Google Shape;99;p15"/>
          <p:cNvSpPr txBox="1"/>
          <p:nvPr>
            <p:ph idx="1" type="subTitle"/>
          </p:nvPr>
        </p:nvSpPr>
        <p:spPr>
          <a:xfrm>
            <a:off x="2695194" y="4912102"/>
            <a:ext cx="6801612" cy="1239894"/>
          </a:xfrm>
          <a:prstGeom prst="rect">
            <a:avLst/>
          </a:prstGeom>
          <a:noFill/>
          <a:ln>
            <a:noFill/>
          </a:ln>
        </p:spPr>
        <p:txBody>
          <a:bodyPr anchorCtr="0" anchor="t" bIns="45700" lIns="91425" spcFirstLastPara="1" rIns="91425" wrap="square" tIns="45700">
            <a:normAutofit/>
          </a:bodyPr>
          <a:lstStyle/>
          <a:p>
            <a:pPr indent="0" lvl="0" marL="0" rtl="0" algn="ctr">
              <a:lnSpc>
                <a:spcPct val="100000"/>
              </a:lnSpc>
              <a:spcBef>
                <a:spcPts val="0"/>
              </a:spcBef>
              <a:spcAft>
                <a:spcPts val="0"/>
              </a:spcAft>
              <a:buSzPts val="6000"/>
              <a:buNone/>
            </a:pPr>
            <a:r>
              <a:rPr lang="en-US" sz="6000">
                <a:solidFill>
                  <a:schemeClr val="dk1"/>
                </a:solidFill>
              </a:rPr>
              <a:t>Buzzing about Bees</a:t>
            </a:r>
            <a:endParaRPr sz="6000">
              <a:solidFill>
                <a:schemeClr val="dk1"/>
              </a:solidFill>
            </a:endParaRPr>
          </a:p>
        </p:txBody>
      </p:sp>
      <p:pic>
        <p:nvPicPr>
          <p:cNvPr id="100" name="Google Shape;100;p15"/>
          <p:cNvPicPr preferRelativeResize="0"/>
          <p:nvPr/>
        </p:nvPicPr>
        <p:blipFill rotWithShape="1">
          <a:blip r:embed="rId3">
            <a:alphaModFix/>
          </a:blip>
          <a:srcRect b="0" l="0" r="0" t="0"/>
          <a:stretch/>
        </p:blipFill>
        <p:spPr>
          <a:xfrm>
            <a:off x="4721107" y="84183"/>
            <a:ext cx="2224823" cy="2456575"/>
          </a:xfrm>
          <a:prstGeom prst="rect">
            <a:avLst/>
          </a:prstGeom>
          <a:noFill/>
          <a:ln>
            <a:noFill/>
          </a:ln>
        </p:spPr>
      </p:pic>
      <p:pic>
        <p:nvPicPr>
          <p:cNvPr id="101" name="Google Shape;101;p15"/>
          <p:cNvPicPr preferRelativeResize="0"/>
          <p:nvPr/>
        </p:nvPicPr>
        <p:blipFill rotWithShape="1">
          <a:blip r:embed="rId4">
            <a:alphaModFix/>
          </a:blip>
          <a:srcRect b="0" l="0" r="0" t="0"/>
          <a:stretch/>
        </p:blipFill>
        <p:spPr>
          <a:xfrm>
            <a:off x="9337149" y="4912102"/>
            <a:ext cx="2543175" cy="1695450"/>
          </a:xfrm>
          <a:prstGeom prst="rect">
            <a:avLst/>
          </a:prstGeom>
          <a:noFill/>
          <a:ln>
            <a:noFill/>
          </a:ln>
        </p:spPr>
      </p:pic>
      <p:pic>
        <p:nvPicPr>
          <p:cNvPr id="102" name="Google Shape;102;p15"/>
          <p:cNvPicPr preferRelativeResize="0"/>
          <p:nvPr/>
        </p:nvPicPr>
        <p:blipFill rotWithShape="1">
          <a:blip r:embed="rId5">
            <a:alphaModFix/>
          </a:blip>
          <a:srcRect b="0" l="0" r="0" t="0"/>
          <a:stretch/>
        </p:blipFill>
        <p:spPr>
          <a:xfrm>
            <a:off x="311676" y="4600495"/>
            <a:ext cx="2383518" cy="1966128"/>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6" name="Shape 106"/>
        <p:cNvGrpSpPr/>
        <p:nvPr/>
      </p:nvGrpSpPr>
      <p:grpSpPr>
        <a:xfrm>
          <a:off x="0" y="0"/>
          <a:ext cx="0" cy="0"/>
          <a:chOff x="0" y="0"/>
          <a:chExt cx="0" cy="0"/>
        </a:xfrm>
      </p:grpSpPr>
      <p:sp>
        <p:nvSpPr>
          <p:cNvPr id="107" name="Google Shape;107;p16"/>
          <p:cNvSpPr txBox="1"/>
          <p:nvPr>
            <p:ph type="title"/>
          </p:nvPr>
        </p:nvSpPr>
        <p:spPr>
          <a:xfrm>
            <a:off x="1994843" y="321482"/>
            <a:ext cx="7729728" cy="1188720"/>
          </a:xfrm>
          <a:prstGeom prst="rect">
            <a:avLst/>
          </a:prstGeom>
          <a:solidFill>
            <a:srgbClr val="FFFFFF"/>
          </a:solidFill>
          <a:ln cap="sq" cmpd="sng" w="31750">
            <a:solidFill>
              <a:srgbClr val="404040"/>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262626"/>
              </a:buClr>
              <a:buSzPts val="1800"/>
              <a:buNone/>
            </a:pPr>
            <a:r>
              <a:rPr lang="en-US"/>
              <a:t>Today we are going to be Bee Detectives and learn about the vital role bees have in our world.</a:t>
            </a:r>
            <a:endParaRPr/>
          </a:p>
        </p:txBody>
      </p:sp>
      <p:sp>
        <p:nvSpPr>
          <p:cNvPr id="108" name="Google Shape;108;p16"/>
          <p:cNvSpPr txBox="1"/>
          <p:nvPr>
            <p:ph idx="1" type="body"/>
          </p:nvPr>
        </p:nvSpPr>
        <p:spPr>
          <a:xfrm>
            <a:off x="2231136" y="2638044"/>
            <a:ext cx="7729728" cy="3101983"/>
          </a:xfrm>
          <a:prstGeom prst="rect">
            <a:avLst/>
          </a:prstGeom>
          <a:noFill/>
          <a:ln>
            <a:noFill/>
          </a:ln>
        </p:spPr>
        <p:txBody>
          <a:bodyPr anchorCtr="0" anchor="t" bIns="45700" lIns="91425" spcFirstLastPara="1" rIns="91425" wrap="square" tIns="45700">
            <a:normAutofit/>
          </a:bodyPr>
          <a:lstStyle/>
          <a:p>
            <a:pPr indent="-342900" lvl="0" marL="457200" rtl="0" algn="l">
              <a:lnSpc>
                <a:spcPct val="100000"/>
              </a:lnSpc>
              <a:spcBef>
                <a:spcPts val="1000"/>
              </a:spcBef>
              <a:spcAft>
                <a:spcPts val="0"/>
              </a:spcAft>
              <a:buSzPts val="1800"/>
              <a:buChar char="•"/>
            </a:pPr>
            <a:r>
              <a:rPr lang="en-US"/>
              <a:t>https://www.youtube.com/watch?v=jn8H-qelRqU</a:t>
            </a:r>
            <a:endParaRPr/>
          </a:p>
        </p:txBody>
      </p:sp>
      <p:pic>
        <p:nvPicPr>
          <p:cNvPr id="109" name="Google Shape;109;p16"/>
          <p:cNvPicPr preferRelativeResize="0"/>
          <p:nvPr/>
        </p:nvPicPr>
        <p:blipFill rotWithShape="1">
          <a:blip r:embed="rId3">
            <a:alphaModFix/>
          </a:blip>
          <a:srcRect b="0" l="0" r="0" t="0"/>
          <a:stretch/>
        </p:blipFill>
        <p:spPr>
          <a:xfrm>
            <a:off x="1571542" y="1776942"/>
            <a:ext cx="8576329" cy="482418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3" name="Shape 113"/>
        <p:cNvGrpSpPr/>
        <p:nvPr/>
      </p:nvGrpSpPr>
      <p:grpSpPr>
        <a:xfrm>
          <a:off x="0" y="0"/>
          <a:ext cx="0" cy="0"/>
          <a:chOff x="0" y="0"/>
          <a:chExt cx="0" cy="0"/>
        </a:xfrm>
      </p:grpSpPr>
      <p:sp>
        <p:nvSpPr>
          <p:cNvPr id="114" name="Google Shape;114;p17"/>
          <p:cNvSpPr txBox="1"/>
          <p:nvPr>
            <p:ph type="title"/>
          </p:nvPr>
        </p:nvSpPr>
        <p:spPr>
          <a:xfrm>
            <a:off x="2102961" y="430567"/>
            <a:ext cx="7729800" cy="1188600"/>
          </a:xfrm>
          <a:prstGeom prst="rect">
            <a:avLst/>
          </a:prstGeom>
          <a:solidFill>
            <a:srgbClr val="FFFFFF"/>
          </a:solidFill>
          <a:ln cap="sq" cmpd="sng" w="31750">
            <a:solidFill>
              <a:srgbClr val="404040"/>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262626"/>
              </a:buClr>
              <a:buSzPts val="1800"/>
              <a:buNone/>
            </a:pPr>
            <a:r>
              <a:rPr lang="en-US"/>
              <a:t>Welcome our Bee Keeper Visitor</a:t>
            </a:r>
            <a:endParaRPr/>
          </a:p>
        </p:txBody>
      </p:sp>
      <p:pic>
        <p:nvPicPr>
          <p:cNvPr id="115" name="Google Shape;115;p17"/>
          <p:cNvPicPr preferRelativeResize="0"/>
          <p:nvPr/>
        </p:nvPicPr>
        <p:blipFill>
          <a:blip r:embed="rId3">
            <a:alphaModFix/>
          </a:blip>
          <a:stretch>
            <a:fillRect/>
          </a:stretch>
        </p:blipFill>
        <p:spPr>
          <a:xfrm>
            <a:off x="3778472" y="1771567"/>
            <a:ext cx="3911223" cy="4934032"/>
          </a:xfrm>
          <a:prstGeom prst="rect">
            <a:avLst/>
          </a:prstGeom>
          <a:noFill/>
          <a:ln>
            <a:noFill/>
          </a:ln>
        </p:spPr>
      </p:pic>
      <p:pic>
        <p:nvPicPr>
          <p:cNvPr id="116" name="Google Shape;116;p17"/>
          <p:cNvPicPr preferRelativeResize="0"/>
          <p:nvPr/>
        </p:nvPicPr>
        <p:blipFill>
          <a:blip r:embed="rId4">
            <a:alphaModFix/>
          </a:blip>
          <a:stretch>
            <a:fillRect/>
          </a:stretch>
        </p:blipFill>
        <p:spPr>
          <a:xfrm>
            <a:off x="9102571" y="1771567"/>
            <a:ext cx="2850618" cy="4934032"/>
          </a:xfrm>
          <a:prstGeom prst="rect">
            <a:avLst/>
          </a:prstGeom>
          <a:noFill/>
          <a:ln>
            <a:noFill/>
          </a:ln>
        </p:spPr>
      </p:pic>
      <p:pic>
        <p:nvPicPr>
          <p:cNvPr id="117" name="Google Shape;117;p17"/>
          <p:cNvPicPr preferRelativeResize="0"/>
          <p:nvPr/>
        </p:nvPicPr>
        <p:blipFill>
          <a:blip r:embed="rId5">
            <a:alphaModFix/>
          </a:blip>
          <a:stretch>
            <a:fillRect/>
          </a:stretch>
        </p:blipFill>
        <p:spPr>
          <a:xfrm>
            <a:off x="152400" y="1771572"/>
            <a:ext cx="2213200" cy="1780649"/>
          </a:xfrm>
          <a:prstGeom prst="rect">
            <a:avLst/>
          </a:prstGeom>
          <a:noFill/>
          <a:ln>
            <a:noFill/>
          </a:ln>
        </p:spPr>
      </p:pic>
      <p:pic>
        <p:nvPicPr>
          <p:cNvPr id="118" name="Google Shape;118;p17"/>
          <p:cNvPicPr preferRelativeResize="0"/>
          <p:nvPr/>
        </p:nvPicPr>
        <p:blipFill>
          <a:blip r:embed="rId6">
            <a:alphaModFix/>
          </a:blip>
          <a:stretch>
            <a:fillRect/>
          </a:stretch>
        </p:blipFill>
        <p:spPr>
          <a:xfrm>
            <a:off x="0" y="3552225"/>
            <a:ext cx="4524293" cy="3153375"/>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2" name="Shape 122"/>
        <p:cNvGrpSpPr/>
        <p:nvPr/>
      </p:nvGrpSpPr>
      <p:grpSpPr>
        <a:xfrm>
          <a:off x="0" y="0"/>
          <a:ext cx="0" cy="0"/>
          <a:chOff x="0" y="0"/>
          <a:chExt cx="0" cy="0"/>
        </a:xfrm>
      </p:grpSpPr>
      <p:pic>
        <p:nvPicPr>
          <p:cNvPr id="123" name="Google Shape;123;p18"/>
          <p:cNvPicPr preferRelativeResize="0"/>
          <p:nvPr/>
        </p:nvPicPr>
        <p:blipFill rotWithShape="1">
          <a:blip r:embed="rId3">
            <a:alphaModFix/>
          </a:blip>
          <a:srcRect b="0" l="0" r="0" t="0"/>
          <a:stretch/>
        </p:blipFill>
        <p:spPr>
          <a:xfrm>
            <a:off x="10394843" y="351619"/>
            <a:ext cx="1409700" cy="1257300"/>
          </a:xfrm>
          <a:prstGeom prst="rect">
            <a:avLst/>
          </a:prstGeom>
          <a:noFill/>
          <a:ln>
            <a:noFill/>
          </a:ln>
        </p:spPr>
      </p:pic>
      <p:sp>
        <p:nvSpPr>
          <p:cNvPr id="124" name="Google Shape;124;p18"/>
          <p:cNvSpPr/>
          <p:nvPr/>
        </p:nvSpPr>
        <p:spPr>
          <a:xfrm>
            <a:off x="812799" y="117693"/>
            <a:ext cx="9913257" cy="6740307"/>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rPr b="0" i="0" lang="en-US" sz="2400" u="none" cap="none" strike="noStrike">
                <a:solidFill>
                  <a:srgbClr val="000000"/>
                </a:solidFill>
                <a:latin typeface="Arial"/>
                <a:ea typeface="Arial"/>
                <a:cs typeface="Arial"/>
                <a:sym typeface="Arial"/>
              </a:rPr>
              <a:t>KS1  Sc1 Scientific Enquiry</a:t>
            </a:r>
            <a:endParaRPr/>
          </a:p>
          <a:p>
            <a:pPr indent="0" lvl="0" marL="0" marR="0" rtl="0" algn="l">
              <a:lnSpc>
                <a:spcPct val="100000"/>
              </a:lnSpc>
              <a:spcBef>
                <a:spcPts val="0"/>
              </a:spcBef>
              <a:spcAft>
                <a:spcPts val="0"/>
              </a:spcAft>
              <a:buNone/>
            </a:pPr>
            <a:r>
              <a:rPr b="0" i="0" lang="en-US" sz="2400" u="none" cap="none" strike="noStrike">
                <a:solidFill>
                  <a:srgbClr val="000000"/>
                </a:solidFill>
                <a:latin typeface="Arial"/>
                <a:ea typeface="Arial"/>
                <a:cs typeface="Arial"/>
                <a:sym typeface="Arial"/>
              </a:rPr>
              <a:t>  Ideas &amp; evidence in science</a:t>
            </a:r>
            <a:endParaRPr/>
          </a:p>
          <a:p>
            <a:pPr indent="0" lvl="0" marL="0" marR="0" rtl="0" algn="l">
              <a:lnSpc>
                <a:spcPct val="100000"/>
              </a:lnSpc>
              <a:spcBef>
                <a:spcPts val="0"/>
              </a:spcBef>
              <a:spcAft>
                <a:spcPts val="0"/>
              </a:spcAft>
              <a:buNone/>
            </a:pPr>
            <a:r>
              <a:rPr b="0" i="0" lang="en-US" sz="2400" u="none" cap="none" strike="noStrike">
                <a:solidFill>
                  <a:srgbClr val="000000"/>
                </a:solidFill>
                <a:latin typeface="Arial"/>
                <a:ea typeface="Arial"/>
                <a:cs typeface="Arial"/>
                <a:sym typeface="Arial"/>
              </a:rPr>
              <a:t>  Considering evidence and evaluating </a:t>
            </a:r>
            <a:endParaRPr/>
          </a:p>
          <a:p>
            <a:pPr indent="0" lvl="0" marL="0" marR="0" rtl="0" algn="l">
              <a:lnSpc>
                <a:spcPct val="100000"/>
              </a:lnSpc>
              <a:spcBef>
                <a:spcPts val="0"/>
              </a:spcBef>
              <a:spcAft>
                <a:spcPts val="0"/>
              </a:spcAft>
              <a:buNone/>
            </a:pPr>
            <a:r>
              <a:rPr b="0" i="0" lang="en-US" sz="2400" u="none" cap="none" strike="noStrike">
                <a:solidFill>
                  <a:srgbClr val="000000"/>
                </a:solidFill>
                <a:latin typeface="Arial"/>
                <a:ea typeface="Arial"/>
                <a:cs typeface="Arial"/>
                <a:sym typeface="Arial"/>
              </a:rPr>
              <a:t> </a:t>
            </a:r>
            <a:endParaRPr/>
          </a:p>
          <a:p>
            <a:pPr indent="0" lvl="0" marL="0" marR="0" rtl="0" algn="l">
              <a:lnSpc>
                <a:spcPct val="100000"/>
              </a:lnSpc>
              <a:spcBef>
                <a:spcPts val="0"/>
              </a:spcBef>
              <a:spcAft>
                <a:spcPts val="0"/>
              </a:spcAft>
              <a:buNone/>
            </a:pPr>
            <a:r>
              <a:rPr b="0" i="0" lang="en-US" sz="2400" u="none" cap="none" strike="noStrike">
                <a:solidFill>
                  <a:srgbClr val="000000"/>
                </a:solidFill>
                <a:latin typeface="Arial"/>
                <a:ea typeface="Arial"/>
                <a:cs typeface="Arial"/>
                <a:sym typeface="Arial"/>
              </a:rPr>
              <a:t>Sc2 Life Processes</a:t>
            </a:r>
            <a:endParaRPr/>
          </a:p>
          <a:p>
            <a:pPr indent="0" lvl="0" marL="0" marR="0" rtl="0" algn="l">
              <a:lnSpc>
                <a:spcPct val="100000"/>
              </a:lnSpc>
              <a:spcBef>
                <a:spcPts val="0"/>
              </a:spcBef>
              <a:spcAft>
                <a:spcPts val="0"/>
              </a:spcAft>
              <a:buNone/>
            </a:pPr>
            <a:r>
              <a:rPr b="0" i="0" lang="en-US" sz="2400" u="none" cap="none" strike="noStrike">
                <a:solidFill>
                  <a:srgbClr val="000000"/>
                </a:solidFill>
                <a:latin typeface="Arial"/>
                <a:ea typeface="Arial"/>
                <a:cs typeface="Arial"/>
                <a:sym typeface="Arial"/>
              </a:rPr>
              <a:t>  Green plants</a:t>
            </a:r>
            <a:endParaRPr/>
          </a:p>
          <a:p>
            <a:pPr indent="0" lvl="0" marL="0" marR="0" rtl="0" algn="l">
              <a:lnSpc>
                <a:spcPct val="100000"/>
              </a:lnSpc>
              <a:spcBef>
                <a:spcPts val="0"/>
              </a:spcBef>
              <a:spcAft>
                <a:spcPts val="0"/>
              </a:spcAft>
              <a:buNone/>
            </a:pPr>
            <a:r>
              <a:rPr b="0" i="0" lang="en-US" sz="2400" u="none" cap="none" strike="noStrike">
                <a:solidFill>
                  <a:srgbClr val="000000"/>
                </a:solidFill>
                <a:latin typeface="Arial"/>
                <a:ea typeface="Arial"/>
                <a:cs typeface="Arial"/>
                <a:sym typeface="Arial"/>
              </a:rPr>
              <a:t>  Living things and their environment </a:t>
            </a:r>
            <a:endParaRPr/>
          </a:p>
          <a:p>
            <a:pPr indent="0" lvl="0" marL="0" marR="0" rtl="0" algn="l">
              <a:lnSpc>
                <a:spcPct val="100000"/>
              </a:lnSpc>
              <a:spcBef>
                <a:spcPts val="0"/>
              </a:spcBef>
              <a:spcAft>
                <a:spcPts val="0"/>
              </a:spcAft>
              <a:buNone/>
            </a:pPr>
            <a:r>
              <a:rPr b="0" i="0" lang="en-US" sz="2400" u="none" cap="none" strike="noStrike">
                <a:solidFill>
                  <a:srgbClr val="000000"/>
                </a:solidFill>
                <a:latin typeface="Arial"/>
                <a:ea typeface="Arial"/>
                <a:cs typeface="Arial"/>
                <a:sym typeface="Arial"/>
              </a:rPr>
              <a:t> </a:t>
            </a:r>
            <a:endParaRPr/>
          </a:p>
          <a:p>
            <a:pPr indent="0" lvl="0" marL="0" marR="0" rtl="0" algn="l">
              <a:lnSpc>
                <a:spcPct val="100000"/>
              </a:lnSpc>
              <a:spcBef>
                <a:spcPts val="0"/>
              </a:spcBef>
              <a:spcAft>
                <a:spcPts val="0"/>
              </a:spcAft>
              <a:buNone/>
            </a:pPr>
            <a:r>
              <a:rPr b="0" i="0" lang="en-US" sz="2400" u="none" cap="none" strike="noStrike">
                <a:solidFill>
                  <a:srgbClr val="000000"/>
                </a:solidFill>
                <a:latin typeface="Arial"/>
                <a:ea typeface="Arial"/>
                <a:cs typeface="Arial"/>
                <a:sym typeface="Arial"/>
              </a:rPr>
              <a:t>KS2 Sc1 Scientific Enquiry</a:t>
            </a:r>
            <a:endParaRPr/>
          </a:p>
          <a:p>
            <a:pPr indent="0" lvl="0" marL="0" marR="0" rtl="0" algn="l">
              <a:lnSpc>
                <a:spcPct val="100000"/>
              </a:lnSpc>
              <a:spcBef>
                <a:spcPts val="0"/>
              </a:spcBef>
              <a:spcAft>
                <a:spcPts val="0"/>
              </a:spcAft>
              <a:buNone/>
            </a:pPr>
            <a:r>
              <a:rPr b="0" i="0" lang="en-US" sz="2400" u="none" cap="none" strike="noStrike">
                <a:solidFill>
                  <a:srgbClr val="000000"/>
                </a:solidFill>
                <a:latin typeface="Arial"/>
                <a:ea typeface="Arial"/>
                <a:cs typeface="Arial"/>
                <a:sym typeface="Arial"/>
              </a:rPr>
              <a:t>  Links between cause and effect </a:t>
            </a:r>
            <a:endParaRPr/>
          </a:p>
          <a:p>
            <a:pPr indent="0" lvl="0" marL="0" marR="0" rtl="0" algn="l">
              <a:lnSpc>
                <a:spcPct val="100000"/>
              </a:lnSpc>
              <a:spcBef>
                <a:spcPts val="0"/>
              </a:spcBef>
              <a:spcAft>
                <a:spcPts val="0"/>
              </a:spcAft>
              <a:buNone/>
            </a:pPr>
            <a:r>
              <a:rPr b="0" i="0" lang="en-US" sz="2400" u="none" cap="none" strike="noStrike">
                <a:solidFill>
                  <a:srgbClr val="000000"/>
                </a:solidFill>
                <a:latin typeface="Arial"/>
                <a:ea typeface="Arial"/>
                <a:cs typeface="Arial"/>
                <a:sym typeface="Arial"/>
              </a:rPr>
              <a:t> </a:t>
            </a:r>
            <a:endParaRPr/>
          </a:p>
          <a:p>
            <a:pPr indent="0" lvl="0" marL="0" marR="0" rtl="0" algn="l">
              <a:lnSpc>
                <a:spcPct val="100000"/>
              </a:lnSpc>
              <a:spcBef>
                <a:spcPts val="0"/>
              </a:spcBef>
              <a:spcAft>
                <a:spcPts val="0"/>
              </a:spcAft>
              <a:buNone/>
            </a:pPr>
            <a:r>
              <a:rPr b="0" i="0" lang="en-US" sz="2400" u="none" cap="none" strike="noStrike">
                <a:solidFill>
                  <a:srgbClr val="000000"/>
                </a:solidFill>
                <a:latin typeface="Arial"/>
                <a:ea typeface="Arial"/>
                <a:cs typeface="Arial"/>
                <a:sym typeface="Arial"/>
              </a:rPr>
              <a:t>Sc2 Life Processes </a:t>
            </a:r>
            <a:endParaRPr b="0" i="0" sz="2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rPr b="0" i="0" lang="en-US" sz="2400" u="none" cap="none" strike="noStrike">
                <a:solidFill>
                  <a:srgbClr val="000000"/>
                </a:solidFill>
                <a:latin typeface="Arial"/>
                <a:ea typeface="Arial"/>
                <a:cs typeface="Arial"/>
                <a:sym typeface="Arial"/>
              </a:rPr>
              <a:t> Life processes common to humans and other animals </a:t>
            </a:r>
            <a:endParaRPr b="0" i="0" sz="2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rPr b="0" i="0" lang="en-US" sz="2400" u="none" cap="none" strike="noStrike">
                <a:solidFill>
                  <a:srgbClr val="000000"/>
                </a:solidFill>
                <a:latin typeface="Arial"/>
                <a:ea typeface="Arial"/>
                <a:cs typeface="Arial"/>
                <a:sym typeface="Arial"/>
              </a:rPr>
              <a:t> Make links between life processes in familiar animals, plants &amp; environment </a:t>
            </a:r>
            <a:endParaRPr b="0" i="0" sz="2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rPr b="0" i="0" lang="en-US" sz="2400" u="none" cap="none" strike="noStrike">
                <a:solidFill>
                  <a:srgbClr val="000000"/>
                </a:solidFill>
                <a:latin typeface="Arial"/>
                <a:ea typeface="Arial"/>
                <a:cs typeface="Arial"/>
                <a:sym typeface="Arial"/>
              </a:rPr>
              <a:t> Plant reproduction</a:t>
            </a:r>
            <a:endParaRPr/>
          </a:p>
          <a:p>
            <a:pPr indent="0" lvl="0" marL="0" marR="0" rtl="0" algn="l">
              <a:lnSpc>
                <a:spcPct val="100000"/>
              </a:lnSpc>
              <a:spcBef>
                <a:spcPts val="0"/>
              </a:spcBef>
              <a:spcAft>
                <a:spcPts val="0"/>
              </a:spcAft>
              <a:buNone/>
            </a:pPr>
            <a:r>
              <a:rPr b="0" i="0" lang="en-US" sz="2400" u="none" cap="none" strike="noStrike">
                <a:solidFill>
                  <a:srgbClr val="000000"/>
                </a:solidFill>
                <a:latin typeface="Arial"/>
                <a:ea typeface="Arial"/>
                <a:cs typeface="Arial"/>
                <a:sym typeface="Arial"/>
              </a:rPr>
              <a:t>  Living things and their environment, about ways in which living things &amp; the environment needing protection</a:t>
            </a:r>
            <a:endParaRPr b="0" i="0" sz="2400" u="none" cap="none" strike="noStrike">
              <a:solidFill>
                <a:srgbClr val="000000"/>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8" name="Shape 128"/>
        <p:cNvGrpSpPr/>
        <p:nvPr/>
      </p:nvGrpSpPr>
      <p:grpSpPr>
        <a:xfrm>
          <a:off x="0" y="0"/>
          <a:ext cx="0" cy="0"/>
          <a:chOff x="0" y="0"/>
          <a:chExt cx="0" cy="0"/>
        </a:xfrm>
      </p:grpSpPr>
      <p:sp>
        <p:nvSpPr>
          <p:cNvPr id="129" name="Google Shape;129;p19"/>
          <p:cNvSpPr txBox="1"/>
          <p:nvPr>
            <p:ph type="title"/>
          </p:nvPr>
        </p:nvSpPr>
        <p:spPr>
          <a:xfrm>
            <a:off x="2231136" y="964692"/>
            <a:ext cx="7729728" cy="1188720"/>
          </a:xfrm>
          <a:prstGeom prst="rect">
            <a:avLst/>
          </a:prstGeom>
          <a:solidFill>
            <a:srgbClr val="FFFFFF"/>
          </a:solidFill>
          <a:ln cap="sq" cmpd="sng" w="31750">
            <a:solidFill>
              <a:srgbClr val="404040"/>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262626"/>
              </a:buClr>
              <a:buSzPts val="1800"/>
              <a:buNone/>
            </a:pPr>
            <a:r>
              <a:rPr lang="en-US"/>
              <a:t>What have you been learning in your classes?</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3" name="Shape 133"/>
        <p:cNvGrpSpPr/>
        <p:nvPr/>
      </p:nvGrpSpPr>
      <p:grpSpPr>
        <a:xfrm>
          <a:off x="0" y="0"/>
          <a:ext cx="0" cy="0"/>
          <a:chOff x="0" y="0"/>
          <a:chExt cx="0" cy="0"/>
        </a:xfrm>
      </p:grpSpPr>
      <p:sp>
        <p:nvSpPr>
          <p:cNvPr id="134" name="Google Shape;134;p20"/>
          <p:cNvSpPr txBox="1"/>
          <p:nvPr>
            <p:ph type="title"/>
          </p:nvPr>
        </p:nvSpPr>
        <p:spPr>
          <a:xfrm>
            <a:off x="2231136" y="964692"/>
            <a:ext cx="7729728" cy="1188720"/>
          </a:xfrm>
          <a:prstGeom prst="rect">
            <a:avLst/>
          </a:prstGeom>
          <a:solidFill>
            <a:srgbClr val="FFFFFF"/>
          </a:solidFill>
          <a:ln cap="sq" cmpd="sng" w="31750">
            <a:solidFill>
              <a:srgbClr val="404040"/>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262626"/>
              </a:buClr>
              <a:buSzPts val="2800"/>
              <a:buFont typeface="Gill Sans"/>
              <a:buNone/>
            </a:pPr>
            <a:r>
              <a:rPr lang="en-US"/>
              <a:t>RECEPTION</a:t>
            </a:r>
            <a:endParaRPr/>
          </a:p>
        </p:txBody>
      </p:sp>
      <p:pic>
        <p:nvPicPr>
          <p:cNvPr id="135" name="Google Shape;135;p20"/>
          <p:cNvPicPr preferRelativeResize="0"/>
          <p:nvPr/>
        </p:nvPicPr>
        <p:blipFill rotWithShape="1">
          <a:blip r:embed="rId3">
            <a:alphaModFix/>
          </a:blip>
          <a:srcRect b="0" l="0" r="0" t="0"/>
          <a:stretch/>
        </p:blipFill>
        <p:spPr>
          <a:xfrm>
            <a:off x="10241919" y="194981"/>
            <a:ext cx="1726017" cy="1539421"/>
          </a:xfrm>
          <a:prstGeom prst="rect">
            <a:avLst/>
          </a:prstGeom>
          <a:noFill/>
          <a:ln>
            <a:noFill/>
          </a:ln>
        </p:spPr>
      </p:pic>
      <p:pic>
        <p:nvPicPr>
          <p:cNvPr id="136" name="Google Shape;136;p20"/>
          <p:cNvPicPr preferRelativeResize="0"/>
          <p:nvPr/>
        </p:nvPicPr>
        <p:blipFill>
          <a:blip r:embed="rId4">
            <a:alphaModFix/>
          </a:blip>
          <a:stretch>
            <a:fillRect/>
          </a:stretch>
        </p:blipFill>
        <p:spPr>
          <a:xfrm>
            <a:off x="85575" y="2703824"/>
            <a:ext cx="2285824" cy="3059748"/>
          </a:xfrm>
          <a:prstGeom prst="rect">
            <a:avLst/>
          </a:prstGeom>
          <a:noFill/>
          <a:ln>
            <a:noFill/>
          </a:ln>
        </p:spPr>
      </p:pic>
      <p:pic>
        <p:nvPicPr>
          <p:cNvPr id="137" name="Google Shape;137;p20"/>
          <p:cNvPicPr preferRelativeResize="0"/>
          <p:nvPr/>
        </p:nvPicPr>
        <p:blipFill>
          <a:blip r:embed="rId5">
            <a:alphaModFix/>
          </a:blip>
          <a:stretch>
            <a:fillRect/>
          </a:stretch>
        </p:blipFill>
        <p:spPr>
          <a:xfrm>
            <a:off x="9805450" y="2703834"/>
            <a:ext cx="2285824" cy="3059743"/>
          </a:xfrm>
          <a:prstGeom prst="rect">
            <a:avLst/>
          </a:prstGeom>
          <a:noFill/>
          <a:ln>
            <a:noFill/>
          </a:ln>
        </p:spPr>
      </p:pic>
      <p:pic>
        <p:nvPicPr>
          <p:cNvPr id="138" name="Google Shape;138;p20"/>
          <p:cNvPicPr preferRelativeResize="0"/>
          <p:nvPr/>
        </p:nvPicPr>
        <p:blipFill>
          <a:blip r:embed="rId6">
            <a:alphaModFix/>
          </a:blip>
          <a:stretch>
            <a:fillRect/>
          </a:stretch>
        </p:blipFill>
        <p:spPr>
          <a:xfrm>
            <a:off x="4930775" y="3758400"/>
            <a:ext cx="2240452" cy="2999020"/>
          </a:xfrm>
          <a:prstGeom prst="rect">
            <a:avLst/>
          </a:prstGeom>
          <a:noFill/>
          <a:ln>
            <a:noFill/>
          </a:ln>
        </p:spPr>
      </p:pic>
      <p:pic>
        <p:nvPicPr>
          <p:cNvPr id="139" name="Google Shape;139;p20"/>
          <p:cNvPicPr preferRelativeResize="0"/>
          <p:nvPr/>
        </p:nvPicPr>
        <p:blipFill>
          <a:blip r:embed="rId7">
            <a:alphaModFix/>
          </a:blip>
          <a:stretch>
            <a:fillRect/>
          </a:stretch>
        </p:blipFill>
        <p:spPr>
          <a:xfrm>
            <a:off x="2518388" y="3758405"/>
            <a:ext cx="2240475" cy="2999045"/>
          </a:xfrm>
          <a:prstGeom prst="rect">
            <a:avLst/>
          </a:prstGeom>
          <a:noFill/>
          <a:ln>
            <a:noFill/>
          </a:ln>
        </p:spPr>
      </p:pic>
      <p:pic>
        <p:nvPicPr>
          <p:cNvPr id="140" name="Google Shape;140;p20"/>
          <p:cNvPicPr preferRelativeResize="0"/>
          <p:nvPr/>
        </p:nvPicPr>
        <p:blipFill>
          <a:blip r:embed="rId8">
            <a:alphaModFix/>
          </a:blip>
          <a:stretch>
            <a:fillRect/>
          </a:stretch>
        </p:blipFill>
        <p:spPr>
          <a:xfrm>
            <a:off x="7388500" y="3758404"/>
            <a:ext cx="2285824" cy="3059697"/>
          </a:xfrm>
          <a:prstGeom prst="rect">
            <a:avLst/>
          </a:prstGeom>
          <a:noFill/>
          <a:ln>
            <a:noFill/>
          </a:ln>
        </p:spPr>
      </p:pic>
      <p:sp>
        <p:nvSpPr>
          <p:cNvPr id="141" name="Google Shape;141;p20"/>
          <p:cNvSpPr txBox="1"/>
          <p:nvPr/>
        </p:nvSpPr>
        <p:spPr>
          <a:xfrm>
            <a:off x="2765225" y="2324850"/>
            <a:ext cx="6684300" cy="12621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US">
                <a:latin typeface="Gill Sans"/>
                <a:ea typeface="Gill Sans"/>
                <a:cs typeface="Gill Sans"/>
                <a:sym typeface="Gill Sans"/>
              </a:rPr>
              <a:t>Reception learned all about how bees make honey. We watched a video of bees working together in </a:t>
            </a:r>
            <a:r>
              <a:rPr lang="en-US">
                <a:latin typeface="Gill Sans"/>
                <a:ea typeface="Gill Sans"/>
                <a:cs typeface="Gill Sans"/>
                <a:sym typeface="Gill Sans"/>
              </a:rPr>
              <a:t>a hive and heard how they travel to up to 1000 flowers to collect nectar. They then use enzymes in their honey stomachs to make a substance that they vomit into the mouths of other bees. We worked with our buddies to make honey sandwiches and ate them outside. We found out that bee sick is delicious!</a:t>
            </a:r>
            <a:endParaRPr>
              <a:latin typeface="Gill Sans"/>
              <a:ea typeface="Gill Sans"/>
              <a:cs typeface="Gill Sans"/>
              <a:sym typeface="Gill Sans"/>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5" name="Shape 145"/>
        <p:cNvGrpSpPr/>
        <p:nvPr/>
      </p:nvGrpSpPr>
      <p:grpSpPr>
        <a:xfrm>
          <a:off x="0" y="0"/>
          <a:ext cx="0" cy="0"/>
          <a:chOff x="0" y="0"/>
          <a:chExt cx="0" cy="0"/>
        </a:xfrm>
      </p:grpSpPr>
      <p:sp>
        <p:nvSpPr>
          <p:cNvPr id="146" name="Google Shape;146;p21"/>
          <p:cNvSpPr txBox="1"/>
          <p:nvPr>
            <p:ph type="title"/>
          </p:nvPr>
        </p:nvSpPr>
        <p:spPr>
          <a:xfrm>
            <a:off x="2231136" y="964692"/>
            <a:ext cx="7729728" cy="1188720"/>
          </a:xfrm>
          <a:prstGeom prst="rect">
            <a:avLst/>
          </a:prstGeom>
          <a:solidFill>
            <a:srgbClr val="FFFFFF"/>
          </a:solidFill>
          <a:ln cap="sq" cmpd="sng" w="31750">
            <a:solidFill>
              <a:srgbClr val="404040"/>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262626"/>
              </a:buClr>
              <a:buSzPts val="2800"/>
              <a:buFont typeface="Gill Sans"/>
              <a:buNone/>
            </a:pPr>
            <a:r>
              <a:rPr lang="en-US"/>
              <a:t>YEAR 1 </a:t>
            </a:r>
            <a:endParaRPr/>
          </a:p>
        </p:txBody>
      </p:sp>
      <p:pic>
        <p:nvPicPr>
          <p:cNvPr id="147" name="Google Shape;147;p21"/>
          <p:cNvPicPr preferRelativeResize="0"/>
          <p:nvPr/>
        </p:nvPicPr>
        <p:blipFill rotWithShape="1">
          <a:blip r:embed="rId3">
            <a:alphaModFix/>
          </a:blip>
          <a:srcRect b="0" l="0" r="0" t="0"/>
          <a:stretch/>
        </p:blipFill>
        <p:spPr>
          <a:xfrm>
            <a:off x="10241919" y="194981"/>
            <a:ext cx="1726017" cy="1539421"/>
          </a:xfrm>
          <a:prstGeom prst="rect">
            <a:avLst/>
          </a:prstGeom>
          <a:noFill/>
          <a:ln>
            <a:noFill/>
          </a:ln>
        </p:spPr>
      </p:pic>
      <p:pic>
        <p:nvPicPr>
          <p:cNvPr id="148" name="Google Shape;148;p21"/>
          <p:cNvPicPr preferRelativeResize="0"/>
          <p:nvPr/>
        </p:nvPicPr>
        <p:blipFill>
          <a:blip r:embed="rId4">
            <a:alphaModFix/>
          </a:blip>
          <a:stretch>
            <a:fillRect/>
          </a:stretch>
        </p:blipFill>
        <p:spPr>
          <a:xfrm>
            <a:off x="152400" y="2305802"/>
            <a:ext cx="2701751" cy="3616476"/>
          </a:xfrm>
          <a:prstGeom prst="rect">
            <a:avLst/>
          </a:prstGeom>
          <a:noFill/>
          <a:ln>
            <a:noFill/>
          </a:ln>
        </p:spPr>
      </p:pic>
      <p:pic>
        <p:nvPicPr>
          <p:cNvPr id="149" name="Google Shape;149;p21"/>
          <p:cNvPicPr preferRelativeResize="0"/>
          <p:nvPr/>
        </p:nvPicPr>
        <p:blipFill>
          <a:blip r:embed="rId5">
            <a:alphaModFix/>
          </a:blip>
          <a:stretch>
            <a:fillRect/>
          </a:stretch>
        </p:blipFill>
        <p:spPr>
          <a:xfrm>
            <a:off x="3006550" y="2305803"/>
            <a:ext cx="2429426" cy="3251948"/>
          </a:xfrm>
          <a:prstGeom prst="rect">
            <a:avLst/>
          </a:prstGeom>
          <a:noFill/>
          <a:ln>
            <a:noFill/>
          </a:ln>
        </p:spPr>
      </p:pic>
      <p:pic>
        <p:nvPicPr>
          <p:cNvPr id="150" name="Google Shape;150;p21"/>
          <p:cNvPicPr preferRelativeResize="0"/>
          <p:nvPr/>
        </p:nvPicPr>
        <p:blipFill>
          <a:blip r:embed="rId6">
            <a:alphaModFix/>
          </a:blip>
          <a:stretch>
            <a:fillRect/>
          </a:stretch>
        </p:blipFill>
        <p:spPr>
          <a:xfrm>
            <a:off x="5588375" y="2305801"/>
            <a:ext cx="2943774" cy="3940424"/>
          </a:xfrm>
          <a:prstGeom prst="rect">
            <a:avLst/>
          </a:prstGeom>
          <a:noFill/>
          <a:ln>
            <a:noFill/>
          </a:ln>
        </p:spPr>
      </p:pic>
      <p:pic>
        <p:nvPicPr>
          <p:cNvPr id="151" name="Google Shape;151;p21"/>
          <p:cNvPicPr preferRelativeResize="0"/>
          <p:nvPr/>
        </p:nvPicPr>
        <p:blipFill>
          <a:blip r:embed="rId7">
            <a:alphaModFix/>
          </a:blip>
          <a:stretch>
            <a:fillRect/>
          </a:stretch>
        </p:blipFill>
        <p:spPr>
          <a:xfrm rot="10800000">
            <a:off x="8684549" y="2305812"/>
            <a:ext cx="3355049" cy="2506457"/>
          </a:xfrm>
          <a:prstGeom prst="rect">
            <a:avLst/>
          </a:prstGeom>
          <a:noFill/>
          <a:ln>
            <a:noFill/>
          </a:ln>
        </p:spPr>
      </p:pic>
      <p:sp>
        <p:nvSpPr>
          <p:cNvPr id="152" name="Google Shape;152;p21"/>
          <p:cNvSpPr txBox="1"/>
          <p:nvPr/>
        </p:nvSpPr>
        <p:spPr>
          <a:xfrm>
            <a:off x="8935575" y="5355300"/>
            <a:ext cx="3104100" cy="8313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US">
                <a:latin typeface="Gill Sans"/>
                <a:ea typeface="Gill Sans"/>
                <a:cs typeface="Gill Sans"/>
                <a:sym typeface="Gill Sans"/>
              </a:rPr>
              <a:t>We made seed bombs, created the life cycle of a bee and made bee bookmarks!</a:t>
            </a:r>
            <a:endParaRPr>
              <a:latin typeface="Gill Sans"/>
              <a:ea typeface="Gill Sans"/>
              <a:cs typeface="Gill Sans"/>
              <a:sym typeface="Gill Sans"/>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6" name="Shape 156"/>
        <p:cNvGrpSpPr/>
        <p:nvPr/>
      </p:nvGrpSpPr>
      <p:grpSpPr>
        <a:xfrm>
          <a:off x="0" y="0"/>
          <a:ext cx="0" cy="0"/>
          <a:chOff x="0" y="0"/>
          <a:chExt cx="0" cy="0"/>
        </a:xfrm>
      </p:grpSpPr>
      <p:sp>
        <p:nvSpPr>
          <p:cNvPr id="157" name="Google Shape;157;p22"/>
          <p:cNvSpPr txBox="1"/>
          <p:nvPr>
            <p:ph type="title"/>
          </p:nvPr>
        </p:nvSpPr>
        <p:spPr>
          <a:xfrm>
            <a:off x="2231136" y="964692"/>
            <a:ext cx="7729728" cy="1188720"/>
          </a:xfrm>
          <a:prstGeom prst="rect">
            <a:avLst/>
          </a:prstGeom>
          <a:solidFill>
            <a:srgbClr val="FFFFFF"/>
          </a:solidFill>
          <a:ln cap="sq" cmpd="sng" w="31750">
            <a:solidFill>
              <a:srgbClr val="404040"/>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262626"/>
              </a:buClr>
              <a:buSzPts val="2800"/>
              <a:buFont typeface="Gill Sans"/>
              <a:buNone/>
            </a:pPr>
            <a:r>
              <a:rPr lang="en-US"/>
              <a:t>YEAR 2</a:t>
            </a:r>
            <a:endParaRPr/>
          </a:p>
        </p:txBody>
      </p:sp>
      <p:sp>
        <p:nvSpPr>
          <p:cNvPr id="158" name="Google Shape;158;p22"/>
          <p:cNvSpPr txBox="1"/>
          <p:nvPr>
            <p:ph idx="1" type="body"/>
          </p:nvPr>
        </p:nvSpPr>
        <p:spPr>
          <a:xfrm>
            <a:off x="2231136" y="2274994"/>
            <a:ext cx="7729800" cy="3102000"/>
          </a:xfrm>
          <a:prstGeom prst="rect">
            <a:avLst/>
          </a:prstGeom>
          <a:noFill/>
          <a:ln>
            <a:noFill/>
          </a:ln>
        </p:spPr>
        <p:txBody>
          <a:bodyPr anchorCtr="0" anchor="t" bIns="45700" lIns="91425" spcFirstLastPara="1" rIns="91425" wrap="square" tIns="45700">
            <a:normAutofit/>
          </a:bodyPr>
          <a:lstStyle/>
          <a:p>
            <a:pPr indent="-114300" lvl="0" marL="228600" rtl="0" algn="l">
              <a:lnSpc>
                <a:spcPct val="100000"/>
              </a:lnSpc>
              <a:spcBef>
                <a:spcPts val="0"/>
              </a:spcBef>
              <a:spcAft>
                <a:spcPts val="0"/>
              </a:spcAft>
              <a:buSzPts val="1800"/>
              <a:buNone/>
            </a:pPr>
            <a:r>
              <a:rPr lang="en-US"/>
              <a:t>Year 2 learnt all about the lifecycle of a bee and we talked about where we would put our bee hotel. We also went on a bee hunt around the school grounds. </a:t>
            </a:r>
            <a:endParaRPr/>
          </a:p>
        </p:txBody>
      </p:sp>
      <p:pic>
        <p:nvPicPr>
          <p:cNvPr id="159" name="Google Shape;159;p22"/>
          <p:cNvPicPr preferRelativeResize="0"/>
          <p:nvPr/>
        </p:nvPicPr>
        <p:blipFill rotWithShape="1">
          <a:blip r:embed="rId3">
            <a:alphaModFix/>
          </a:blip>
          <a:srcRect b="0" l="0" r="0" t="0"/>
          <a:stretch/>
        </p:blipFill>
        <p:spPr>
          <a:xfrm>
            <a:off x="10241919" y="194981"/>
            <a:ext cx="1726017" cy="1539421"/>
          </a:xfrm>
          <a:prstGeom prst="rect">
            <a:avLst/>
          </a:prstGeom>
          <a:noFill/>
          <a:ln>
            <a:noFill/>
          </a:ln>
        </p:spPr>
      </p:pic>
      <p:pic>
        <p:nvPicPr>
          <p:cNvPr id="160" name="Google Shape;160;p22"/>
          <p:cNvPicPr preferRelativeResize="0"/>
          <p:nvPr/>
        </p:nvPicPr>
        <p:blipFill>
          <a:blip r:embed="rId4">
            <a:alphaModFix/>
          </a:blip>
          <a:stretch>
            <a:fillRect/>
          </a:stretch>
        </p:blipFill>
        <p:spPr>
          <a:xfrm>
            <a:off x="152400" y="3752850"/>
            <a:ext cx="1926335" cy="2578519"/>
          </a:xfrm>
          <a:prstGeom prst="rect">
            <a:avLst/>
          </a:prstGeom>
          <a:noFill/>
          <a:ln>
            <a:noFill/>
          </a:ln>
        </p:spPr>
      </p:pic>
      <p:pic>
        <p:nvPicPr>
          <p:cNvPr id="161" name="Google Shape;161;p22"/>
          <p:cNvPicPr preferRelativeResize="0"/>
          <p:nvPr/>
        </p:nvPicPr>
        <p:blipFill>
          <a:blip r:embed="rId5">
            <a:alphaModFix/>
          </a:blip>
          <a:stretch>
            <a:fillRect/>
          </a:stretch>
        </p:blipFill>
        <p:spPr>
          <a:xfrm>
            <a:off x="68289" y="827852"/>
            <a:ext cx="1926335" cy="2578519"/>
          </a:xfrm>
          <a:prstGeom prst="rect">
            <a:avLst/>
          </a:prstGeom>
          <a:noFill/>
          <a:ln>
            <a:noFill/>
          </a:ln>
        </p:spPr>
      </p:pic>
      <p:pic>
        <p:nvPicPr>
          <p:cNvPr id="162" name="Google Shape;162;p22"/>
          <p:cNvPicPr preferRelativeResize="0"/>
          <p:nvPr/>
        </p:nvPicPr>
        <p:blipFill>
          <a:blip r:embed="rId6">
            <a:alphaModFix/>
          </a:blip>
          <a:stretch>
            <a:fillRect/>
          </a:stretch>
        </p:blipFill>
        <p:spPr>
          <a:xfrm>
            <a:off x="7720850" y="3311037"/>
            <a:ext cx="4042926" cy="3020350"/>
          </a:xfrm>
          <a:prstGeom prst="rect">
            <a:avLst/>
          </a:prstGeom>
          <a:noFill/>
          <a:ln>
            <a:noFill/>
          </a:ln>
        </p:spPr>
      </p:pic>
      <p:pic>
        <p:nvPicPr>
          <p:cNvPr id="163" name="Google Shape;163;p22"/>
          <p:cNvPicPr preferRelativeResize="0"/>
          <p:nvPr/>
        </p:nvPicPr>
        <p:blipFill>
          <a:blip r:embed="rId7">
            <a:alphaModFix/>
          </a:blip>
          <a:stretch>
            <a:fillRect/>
          </a:stretch>
        </p:blipFill>
        <p:spPr>
          <a:xfrm>
            <a:off x="2681662" y="3406372"/>
            <a:ext cx="4042921" cy="302035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8" name="Shape 168"/>
        <p:cNvGrpSpPr/>
        <p:nvPr/>
      </p:nvGrpSpPr>
      <p:grpSpPr>
        <a:xfrm>
          <a:off x="0" y="0"/>
          <a:ext cx="0" cy="0"/>
          <a:chOff x="0" y="0"/>
          <a:chExt cx="0" cy="0"/>
        </a:xfrm>
      </p:grpSpPr>
      <p:sp>
        <p:nvSpPr>
          <p:cNvPr id="169" name="Google Shape;169;p23"/>
          <p:cNvSpPr txBox="1"/>
          <p:nvPr>
            <p:ph type="title"/>
          </p:nvPr>
        </p:nvSpPr>
        <p:spPr>
          <a:xfrm>
            <a:off x="1024223" y="370380"/>
            <a:ext cx="10306500" cy="1188600"/>
          </a:xfrm>
          <a:prstGeom prst="rect">
            <a:avLst/>
          </a:prstGeom>
        </p:spPr>
        <p:txBody>
          <a:bodyPr anchorCtr="0" anchor="ctr" bIns="182875" lIns="182875" spcFirstLastPara="1" rIns="182875" wrap="square" tIns="182875">
            <a:normAutofit/>
          </a:bodyPr>
          <a:lstStyle/>
          <a:p>
            <a:pPr indent="0" lvl="0" marL="0" rtl="0" algn="ctr">
              <a:spcBef>
                <a:spcPts val="0"/>
              </a:spcBef>
              <a:spcAft>
                <a:spcPts val="0"/>
              </a:spcAft>
              <a:buNone/>
            </a:pPr>
            <a:r>
              <a:rPr lang="en-US"/>
              <a:t>Year 3</a:t>
            </a:r>
            <a:endParaRPr/>
          </a:p>
        </p:txBody>
      </p:sp>
      <p:sp>
        <p:nvSpPr>
          <p:cNvPr id="170" name="Google Shape;170;p23"/>
          <p:cNvSpPr txBox="1"/>
          <p:nvPr>
            <p:ph idx="1" type="body"/>
          </p:nvPr>
        </p:nvSpPr>
        <p:spPr>
          <a:xfrm>
            <a:off x="3341525" y="2638025"/>
            <a:ext cx="2797800" cy="665700"/>
          </a:xfrm>
          <a:prstGeom prst="rect">
            <a:avLst/>
          </a:prstGeom>
        </p:spPr>
        <p:txBody>
          <a:bodyPr anchorCtr="0" anchor="t" bIns="45700" lIns="91425" spcFirstLastPara="1" rIns="91425" wrap="square" tIns="45700">
            <a:normAutofit/>
          </a:bodyPr>
          <a:lstStyle/>
          <a:p>
            <a:pPr indent="0" lvl="0" marL="0" rtl="0" algn="l">
              <a:spcBef>
                <a:spcPts val="1000"/>
              </a:spcBef>
              <a:spcAft>
                <a:spcPts val="0"/>
              </a:spcAft>
              <a:buNone/>
            </a:pPr>
            <a:r>
              <a:rPr lang="en-US"/>
              <a:t>Science- </a:t>
            </a:r>
            <a:r>
              <a:rPr lang="en-US"/>
              <a:t>FIT counting of bees and other insects</a:t>
            </a:r>
            <a:endParaRPr/>
          </a:p>
        </p:txBody>
      </p:sp>
      <p:pic>
        <p:nvPicPr>
          <p:cNvPr id="171" name="Google Shape;171;p23"/>
          <p:cNvPicPr preferRelativeResize="0"/>
          <p:nvPr/>
        </p:nvPicPr>
        <p:blipFill>
          <a:blip r:embed="rId3">
            <a:alphaModFix/>
          </a:blip>
          <a:stretch>
            <a:fillRect/>
          </a:stretch>
        </p:blipFill>
        <p:spPr>
          <a:xfrm>
            <a:off x="231624" y="1861275"/>
            <a:ext cx="2946277" cy="2946277"/>
          </a:xfrm>
          <a:prstGeom prst="rect">
            <a:avLst/>
          </a:prstGeom>
          <a:noFill/>
          <a:ln>
            <a:noFill/>
          </a:ln>
        </p:spPr>
      </p:pic>
      <p:sp>
        <p:nvSpPr>
          <p:cNvPr id="172" name="Google Shape;172;p23"/>
          <p:cNvSpPr txBox="1"/>
          <p:nvPr/>
        </p:nvSpPr>
        <p:spPr>
          <a:xfrm>
            <a:off x="9295875" y="5159975"/>
            <a:ext cx="3000000" cy="738900"/>
          </a:xfrm>
          <a:prstGeom prst="rect">
            <a:avLst/>
          </a:prstGeom>
          <a:noFill/>
          <a:ln>
            <a:noFill/>
          </a:ln>
        </p:spPr>
        <p:txBody>
          <a:bodyPr anchorCtr="0" anchor="t" bIns="91425" lIns="91425" spcFirstLastPara="1" rIns="91425" wrap="square" tIns="91425">
            <a:spAutoFit/>
          </a:bodyPr>
          <a:lstStyle/>
          <a:p>
            <a:pPr indent="0" lvl="0" marL="0" rtl="0" algn="l">
              <a:spcBef>
                <a:spcPts val="360"/>
              </a:spcBef>
              <a:spcAft>
                <a:spcPts val="0"/>
              </a:spcAft>
              <a:buNone/>
            </a:pPr>
            <a:r>
              <a:rPr lang="en-US" sz="1800">
                <a:solidFill>
                  <a:schemeClr val="dk1"/>
                </a:solidFill>
                <a:latin typeface="Gill Sans"/>
                <a:ea typeface="Gill Sans"/>
                <a:cs typeface="Gill Sans"/>
                <a:sym typeface="Gill Sans"/>
              </a:rPr>
              <a:t>Art- </a:t>
            </a:r>
            <a:r>
              <a:rPr lang="en-US" sz="1800">
                <a:solidFill>
                  <a:schemeClr val="dk1"/>
                </a:solidFill>
                <a:latin typeface="Gill Sans"/>
                <a:ea typeface="Gill Sans"/>
                <a:cs typeface="Gill Sans"/>
                <a:sym typeface="Gill Sans"/>
              </a:rPr>
              <a:t>Observational bee drawings</a:t>
            </a:r>
            <a:endParaRPr sz="100">
              <a:latin typeface="Gill Sans"/>
              <a:ea typeface="Gill Sans"/>
              <a:cs typeface="Gill Sans"/>
              <a:sym typeface="Gill Sans"/>
            </a:endParaRPr>
          </a:p>
        </p:txBody>
      </p:sp>
      <p:pic>
        <p:nvPicPr>
          <p:cNvPr id="173" name="Google Shape;173;p23"/>
          <p:cNvPicPr preferRelativeResize="0"/>
          <p:nvPr/>
        </p:nvPicPr>
        <p:blipFill>
          <a:blip r:embed="rId4">
            <a:alphaModFix/>
          </a:blip>
          <a:stretch>
            <a:fillRect/>
          </a:stretch>
        </p:blipFill>
        <p:spPr>
          <a:xfrm>
            <a:off x="5753425" y="4041925"/>
            <a:ext cx="3393070" cy="2534850"/>
          </a:xfrm>
          <a:prstGeom prst="rect">
            <a:avLst/>
          </a:prstGeom>
          <a:noFill/>
          <a:ln>
            <a:noFill/>
          </a:ln>
        </p:spPr>
      </p:pic>
      <p:pic>
        <p:nvPicPr>
          <p:cNvPr id="174" name="Google Shape;174;p23"/>
          <p:cNvPicPr preferRelativeResize="0"/>
          <p:nvPr/>
        </p:nvPicPr>
        <p:blipFill>
          <a:blip r:embed="rId5">
            <a:alphaModFix/>
          </a:blip>
          <a:stretch>
            <a:fillRect/>
          </a:stretch>
        </p:blipFill>
        <p:spPr>
          <a:xfrm>
            <a:off x="2621050" y="3724775"/>
            <a:ext cx="2797675" cy="2797675"/>
          </a:xfrm>
          <a:prstGeom prst="rect">
            <a:avLst/>
          </a:prstGeom>
          <a:noFill/>
          <a:ln>
            <a:noFill/>
          </a:ln>
        </p:spPr>
      </p:pic>
      <p:pic>
        <p:nvPicPr>
          <p:cNvPr id="175" name="Google Shape;175;p23"/>
          <p:cNvPicPr preferRelativeResize="0"/>
          <p:nvPr/>
        </p:nvPicPr>
        <p:blipFill>
          <a:blip r:embed="rId6">
            <a:alphaModFix/>
          </a:blip>
          <a:stretch>
            <a:fillRect/>
          </a:stretch>
        </p:blipFill>
        <p:spPr>
          <a:xfrm>
            <a:off x="8460475" y="2380337"/>
            <a:ext cx="3558001" cy="2658077"/>
          </a:xfrm>
          <a:prstGeom prst="rect">
            <a:avLst/>
          </a:prstGeom>
          <a:noFill/>
          <a:ln>
            <a:noFill/>
          </a:ln>
        </p:spPr>
      </p:pic>
      <p:pic>
        <p:nvPicPr>
          <p:cNvPr id="176" name="Google Shape;176;p23"/>
          <p:cNvPicPr preferRelativeResize="0"/>
          <p:nvPr/>
        </p:nvPicPr>
        <p:blipFill rotWithShape="1">
          <a:blip r:embed="rId7">
            <a:alphaModFix/>
          </a:blip>
          <a:srcRect b="0" l="0" r="0" t="0"/>
          <a:stretch/>
        </p:blipFill>
        <p:spPr>
          <a:xfrm>
            <a:off x="10241919" y="194981"/>
            <a:ext cx="1726017" cy="1539421"/>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1" name="Shape 181"/>
        <p:cNvGrpSpPr/>
        <p:nvPr/>
      </p:nvGrpSpPr>
      <p:grpSpPr>
        <a:xfrm>
          <a:off x="0" y="0"/>
          <a:ext cx="0" cy="0"/>
          <a:chOff x="0" y="0"/>
          <a:chExt cx="0" cy="0"/>
        </a:xfrm>
      </p:grpSpPr>
      <p:sp>
        <p:nvSpPr>
          <p:cNvPr id="182" name="Google Shape;182;p24"/>
          <p:cNvSpPr txBox="1"/>
          <p:nvPr>
            <p:ph type="title"/>
          </p:nvPr>
        </p:nvSpPr>
        <p:spPr>
          <a:xfrm>
            <a:off x="942748" y="448667"/>
            <a:ext cx="10306500" cy="1188600"/>
          </a:xfrm>
          <a:prstGeom prst="rect">
            <a:avLst/>
          </a:prstGeom>
        </p:spPr>
        <p:txBody>
          <a:bodyPr anchorCtr="0" anchor="ctr" bIns="182875" lIns="182875" spcFirstLastPara="1" rIns="182875" wrap="square" tIns="182875">
            <a:normAutofit/>
          </a:bodyPr>
          <a:lstStyle/>
          <a:p>
            <a:pPr indent="0" lvl="0" marL="0" rtl="0" algn="ctr">
              <a:spcBef>
                <a:spcPts val="0"/>
              </a:spcBef>
              <a:spcAft>
                <a:spcPts val="0"/>
              </a:spcAft>
              <a:buNone/>
            </a:pPr>
            <a:r>
              <a:rPr lang="en-US"/>
              <a:t>Year 3</a:t>
            </a:r>
            <a:endParaRPr/>
          </a:p>
        </p:txBody>
      </p:sp>
      <p:sp>
        <p:nvSpPr>
          <p:cNvPr id="183" name="Google Shape;183;p24"/>
          <p:cNvSpPr txBox="1"/>
          <p:nvPr>
            <p:ph idx="1" type="body"/>
          </p:nvPr>
        </p:nvSpPr>
        <p:spPr>
          <a:xfrm>
            <a:off x="462523" y="1877994"/>
            <a:ext cx="10306500" cy="3102000"/>
          </a:xfrm>
          <a:prstGeom prst="rect">
            <a:avLst/>
          </a:prstGeom>
        </p:spPr>
        <p:txBody>
          <a:bodyPr anchorCtr="0" anchor="t" bIns="45700" lIns="91425" spcFirstLastPara="1" rIns="91425" wrap="square" tIns="45700">
            <a:normAutofit/>
          </a:bodyPr>
          <a:lstStyle/>
          <a:p>
            <a:pPr indent="0" lvl="0" marL="0" rtl="0" algn="l">
              <a:spcBef>
                <a:spcPts val="1000"/>
              </a:spcBef>
              <a:spcAft>
                <a:spcPts val="0"/>
              </a:spcAft>
              <a:buNone/>
            </a:pPr>
            <a:r>
              <a:rPr lang="en-US"/>
              <a:t>Maths- </a:t>
            </a:r>
            <a:r>
              <a:rPr lang="en-US"/>
              <a:t>Exploring tangrams and designing a bee hotel using 2D shapes</a:t>
            </a:r>
            <a:endParaRPr/>
          </a:p>
        </p:txBody>
      </p:sp>
      <p:pic>
        <p:nvPicPr>
          <p:cNvPr id="184" name="Google Shape;184;p24"/>
          <p:cNvPicPr preferRelativeResize="0"/>
          <p:nvPr/>
        </p:nvPicPr>
        <p:blipFill>
          <a:blip r:embed="rId3">
            <a:alphaModFix/>
          </a:blip>
          <a:stretch>
            <a:fillRect/>
          </a:stretch>
        </p:blipFill>
        <p:spPr>
          <a:xfrm>
            <a:off x="4383292" y="2597375"/>
            <a:ext cx="3703452" cy="3703452"/>
          </a:xfrm>
          <a:prstGeom prst="rect">
            <a:avLst/>
          </a:prstGeom>
          <a:noFill/>
          <a:ln>
            <a:noFill/>
          </a:ln>
        </p:spPr>
      </p:pic>
      <p:pic>
        <p:nvPicPr>
          <p:cNvPr id="185" name="Google Shape;185;p24"/>
          <p:cNvPicPr preferRelativeResize="0"/>
          <p:nvPr/>
        </p:nvPicPr>
        <p:blipFill>
          <a:blip r:embed="rId4">
            <a:alphaModFix/>
          </a:blip>
          <a:stretch>
            <a:fillRect/>
          </a:stretch>
        </p:blipFill>
        <p:spPr>
          <a:xfrm>
            <a:off x="764258" y="2422874"/>
            <a:ext cx="3200973" cy="3200973"/>
          </a:xfrm>
          <a:prstGeom prst="rect">
            <a:avLst/>
          </a:prstGeom>
          <a:noFill/>
          <a:ln>
            <a:noFill/>
          </a:ln>
        </p:spPr>
      </p:pic>
      <p:pic>
        <p:nvPicPr>
          <p:cNvPr id="186" name="Google Shape;186;p24"/>
          <p:cNvPicPr preferRelativeResize="0"/>
          <p:nvPr/>
        </p:nvPicPr>
        <p:blipFill rotWithShape="1">
          <a:blip r:embed="rId5">
            <a:alphaModFix/>
          </a:blip>
          <a:srcRect b="0" l="0" r="0" t="0"/>
          <a:stretch/>
        </p:blipFill>
        <p:spPr>
          <a:xfrm>
            <a:off x="10241919" y="194981"/>
            <a:ext cx="1726017" cy="1539421"/>
          </a:xfrm>
          <a:prstGeom prst="rect">
            <a:avLst/>
          </a:prstGeom>
          <a:noFill/>
          <a:ln>
            <a:noFill/>
          </a:ln>
        </p:spPr>
      </p:pic>
      <p:pic>
        <p:nvPicPr>
          <p:cNvPr id="187" name="Google Shape;187;p24"/>
          <p:cNvPicPr preferRelativeResize="0"/>
          <p:nvPr/>
        </p:nvPicPr>
        <p:blipFill>
          <a:blip r:embed="rId6">
            <a:alphaModFix/>
          </a:blip>
          <a:stretch>
            <a:fillRect/>
          </a:stretch>
        </p:blipFill>
        <p:spPr>
          <a:xfrm>
            <a:off x="8504825" y="2228675"/>
            <a:ext cx="3463102" cy="3463102"/>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1" name="Shape 191"/>
        <p:cNvGrpSpPr/>
        <p:nvPr/>
      </p:nvGrpSpPr>
      <p:grpSpPr>
        <a:xfrm>
          <a:off x="0" y="0"/>
          <a:ext cx="0" cy="0"/>
          <a:chOff x="0" y="0"/>
          <a:chExt cx="0" cy="0"/>
        </a:xfrm>
      </p:grpSpPr>
      <p:sp>
        <p:nvSpPr>
          <p:cNvPr id="192" name="Google Shape;192;p25"/>
          <p:cNvSpPr txBox="1"/>
          <p:nvPr>
            <p:ph type="title"/>
          </p:nvPr>
        </p:nvSpPr>
        <p:spPr>
          <a:xfrm>
            <a:off x="2231136" y="964692"/>
            <a:ext cx="7729728" cy="1188720"/>
          </a:xfrm>
          <a:prstGeom prst="rect">
            <a:avLst/>
          </a:prstGeom>
          <a:solidFill>
            <a:srgbClr val="FFFFFF"/>
          </a:solidFill>
          <a:ln cap="sq" cmpd="sng" w="31750">
            <a:solidFill>
              <a:srgbClr val="404040"/>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262626"/>
              </a:buClr>
              <a:buSzPts val="2800"/>
              <a:buFont typeface="Gill Sans"/>
              <a:buNone/>
            </a:pPr>
            <a:r>
              <a:rPr lang="en-US"/>
              <a:t>YEAR 4</a:t>
            </a:r>
            <a:endParaRPr/>
          </a:p>
        </p:txBody>
      </p:sp>
      <p:sp>
        <p:nvSpPr>
          <p:cNvPr id="193" name="Google Shape;193;p25"/>
          <p:cNvSpPr txBox="1"/>
          <p:nvPr>
            <p:ph idx="1" type="body"/>
          </p:nvPr>
        </p:nvSpPr>
        <p:spPr>
          <a:xfrm>
            <a:off x="4473050" y="2338425"/>
            <a:ext cx="5487900" cy="2369100"/>
          </a:xfrm>
          <a:prstGeom prst="rect">
            <a:avLst/>
          </a:prstGeom>
          <a:noFill/>
          <a:ln>
            <a:noFill/>
          </a:ln>
        </p:spPr>
        <p:txBody>
          <a:bodyPr anchorCtr="0" anchor="t" bIns="45700" lIns="91425" spcFirstLastPara="1" rIns="91425" wrap="square" tIns="45700">
            <a:normAutofit fontScale="85000" lnSpcReduction="20000"/>
          </a:bodyPr>
          <a:lstStyle/>
          <a:p>
            <a:pPr indent="-114300" lvl="0" marL="228600" rtl="0" algn="l">
              <a:lnSpc>
                <a:spcPct val="100000"/>
              </a:lnSpc>
              <a:spcBef>
                <a:spcPts val="0"/>
              </a:spcBef>
              <a:spcAft>
                <a:spcPts val="0"/>
              </a:spcAft>
              <a:buSzPct val="78260"/>
              <a:buNone/>
            </a:pPr>
            <a:r>
              <a:rPr b="1" lang="en-US" sz="2300"/>
              <a:t>Year 4 carried out a big bee survey and tomorrow we will use our data to create bar charts.  We also researched why the bees are disappearing and are making </a:t>
            </a:r>
            <a:r>
              <a:rPr b="1" lang="en-US" sz="2300"/>
              <a:t>posters</a:t>
            </a:r>
            <a:r>
              <a:rPr b="1" lang="en-US" sz="2300"/>
              <a:t> to tell people how we can help  save them. </a:t>
            </a:r>
            <a:endParaRPr b="1" sz="2300"/>
          </a:p>
          <a:p>
            <a:pPr indent="-114300" lvl="0" marL="228600" rtl="0" algn="l">
              <a:lnSpc>
                <a:spcPct val="100000"/>
              </a:lnSpc>
              <a:spcBef>
                <a:spcPts val="0"/>
              </a:spcBef>
              <a:spcAft>
                <a:spcPts val="0"/>
              </a:spcAft>
              <a:buSzPct val="78260"/>
              <a:buNone/>
            </a:pPr>
            <a:r>
              <a:t/>
            </a:r>
            <a:endParaRPr b="1" sz="2300"/>
          </a:p>
          <a:p>
            <a:pPr indent="-114300" lvl="0" marL="228600" rtl="0" algn="l">
              <a:lnSpc>
                <a:spcPct val="100000"/>
              </a:lnSpc>
              <a:spcBef>
                <a:spcPts val="0"/>
              </a:spcBef>
              <a:spcAft>
                <a:spcPts val="0"/>
              </a:spcAft>
              <a:buSzPct val="78260"/>
              <a:buNone/>
            </a:pPr>
            <a:r>
              <a:rPr b="1" lang="en-US" sz="2300"/>
              <a:t>We can all make a difference!</a:t>
            </a:r>
            <a:endParaRPr b="1" sz="2300"/>
          </a:p>
          <a:p>
            <a:pPr indent="-114300" lvl="0" marL="228600" rtl="0" algn="l">
              <a:lnSpc>
                <a:spcPct val="100000"/>
              </a:lnSpc>
              <a:spcBef>
                <a:spcPts val="0"/>
              </a:spcBef>
              <a:spcAft>
                <a:spcPts val="0"/>
              </a:spcAft>
              <a:buSzPct val="78260"/>
              <a:buNone/>
            </a:pPr>
            <a:r>
              <a:t/>
            </a:r>
            <a:endParaRPr b="1" sz="2300"/>
          </a:p>
        </p:txBody>
      </p:sp>
      <p:pic>
        <p:nvPicPr>
          <p:cNvPr id="194" name="Google Shape;194;p25"/>
          <p:cNvPicPr preferRelativeResize="0"/>
          <p:nvPr/>
        </p:nvPicPr>
        <p:blipFill rotWithShape="1">
          <a:blip r:embed="rId3">
            <a:alphaModFix/>
          </a:blip>
          <a:srcRect b="0" l="0" r="0" t="0"/>
          <a:stretch/>
        </p:blipFill>
        <p:spPr>
          <a:xfrm>
            <a:off x="10241919" y="194981"/>
            <a:ext cx="1726017" cy="1539421"/>
          </a:xfrm>
          <a:prstGeom prst="rect">
            <a:avLst/>
          </a:prstGeom>
          <a:noFill/>
          <a:ln>
            <a:noFill/>
          </a:ln>
        </p:spPr>
      </p:pic>
      <p:pic>
        <p:nvPicPr>
          <p:cNvPr id="195" name="Google Shape;195;p25"/>
          <p:cNvPicPr preferRelativeResize="0"/>
          <p:nvPr/>
        </p:nvPicPr>
        <p:blipFill>
          <a:blip r:embed="rId4">
            <a:alphaModFix/>
          </a:blip>
          <a:stretch>
            <a:fillRect/>
          </a:stretch>
        </p:blipFill>
        <p:spPr>
          <a:xfrm>
            <a:off x="152400" y="152400"/>
            <a:ext cx="1926336" cy="2186023"/>
          </a:xfrm>
          <a:prstGeom prst="rect">
            <a:avLst/>
          </a:prstGeom>
          <a:noFill/>
          <a:ln>
            <a:noFill/>
          </a:ln>
        </p:spPr>
      </p:pic>
      <p:pic>
        <p:nvPicPr>
          <p:cNvPr id="196" name="Google Shape;196;p25"/>
          <p:cNvPicPr preferRelativeResize="0"/>
          <p:nvPr/>
        </p:nvPicPr>
        <p:blipFill>
          <a:blip r:embed="rId5">
            <a:alphaModFix/>
          </a:blip>
          <a:stretch>
            <a:fillRect/>
          </a:stretch>
        </p:blipFill>
        <p:spPr>
          <a:xfrm>
            <a:off x="263471" y="3606125"/>
            <a:ext cx="4209575" cy="2925625"/>
          </a:xfrm>
          <a:prstGeom prst="rect">
            <a:avLst/>
          </a:prstGeom>
          <a:noFill/>
          <a:ln>
            <a:noFill/>
          </a:ln>
        </p:spPr>
      </p:pic>
      <p:pic>
        <p:nvPicPr>
          <p:cNvPr id="197" name="Google Shape;197;p25"/>
          <p:cNvPicPr preferRelativeResize="0"/>
          <p:nvPr/>
        </p:nvPicPr>
        <p:blipFill>
          <a:blip r:embed="rId6">
            <a:alphaModFix/>
          </a:blip>
          <a:stretch>
            <a:fillRect/>
          </a:stretch>
        </p:blipFill>
        <p:spPr>
          <a:xfrm>
            <a:off x="10113264" y="1886802"/>
            <a:ext cx="1926336" cy="2597013"/>
          </a:xfrm>
          <a:prstGeom prst="rect">
            <a:avLst/>
          </a:prstGeom>
          <a:noFill/>
          <a:ln>
            <a:noFill/>
          </a:ln>
        </p:spPr>
      </p:pic>
      <p:pic>
        <p:nvPicPr>
          <p:cNvPr id="198" name="Google Shape;198;p25"/>
          <p:cNvPicPr preferRelativeResize="0"/>
          <p:nvPr/>
        </p:nvPicPr>
        <p:blipFill>
          <a:blip r:embed="rId7">
            <a:alphaModFix/>
          </a:blip>
          <a:stretch>
            <a:fillRect/>
          </a:stretch>
        </p:blipFill>
        <p:spPr>
          <a:xfrm>
            <a:off x="8138664" y="4788615"/>
            <a:ext cx="1822295" cy="2069385"/>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2" name="Shape 202"/>
        <p:cNvGrpSpPr/>
        <p:nvPr/>
      </p:nvGrpSpPr>
      <p:grpSpPr>
        <a:xfrm>
          <a:off x="0" y="0"/>
          <a:ext cx="0" cy="0"/>
          <a:chOff x="0" y="0"/>
          <a:chExt cx="0" cy="0"/>
        </a:xfrm>
      </p:grpSpPr>
      <p:sp>
        <p:nvSpPr>
          <p:cNvPr id="203" name="Google Shape;203;p26"/>
          <p:cNvSpPr txBox="1"/>
          <p:nvPr>
            <p:ph type="title"/>
          </p:nvPr>
        </p:nvSpPr>
        <p:spPr>
          <a:xfrm>
            <a:off x="2231136" y="964692"/>
            <a:ext cx="7729728" cy="1188720"/>
          </a:xfrm>
          <a:prstGeom prst="rect">
            <a:avLst/>
          </a:prstGeom>
          <a:solidFill>
            <a:srgbClr val="FFFFFF"/>
          </a:solidFill>
          <a:ln cap="sq" cmpd="sng" w="31750">
            <a:solidFill>
              <a:srgbClr val="404040"/>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262626"/>
              </a:buClr>
              <a:buSzPts val="2800"/>
              <a:buFont typeface="Gill Sans"/>
              <a:buNone/>
            </a:pPr>
            <a:r>
              <a:rPr lang="en-US"/>
              <a:t>YEAR 5</a:t>
            </a:r>
            <a:endParaRPr/>
          </a:p>
        </p:txBody>
      </p:sp>
      <p:sp>
        <p:nvSpPr>
          <p:cNvPr id="204" name="Google Shape;204;p26"/>
          <p:cNvSpPr txBox="1"/>
          <p:nvPr>
            <p:ph idx="1" type="body"/>
          </p:nvPr>
        </p:nvSpPr>
        <p:spPr>
          <a:xfrm>
            <a:off x="2231136" y="2638044"/>
            <a:ext cx="7729728" cy="3101983"/>
          </a:xfrm>
          <a:prstGeom prst="rect">
            <a:avLst/>
          </a:prstGeom>
          <a:noFill/>
          <a:ln>
            <a:noFill/>
          </a:ln>
        </p:spPr>
        <p:txBody>
          <a:bodyPr anchorCtr="0" anchor="t" bIns="45700" lIns="91425" spcFirstLastPara="1" rIns="91425" wrap="square" tIns="45700">
            <a:normAutofit/>
          </a:bodyPr>
          <a:lstStyle/>
          <a:p>
            <a:pPr indent="-114300" lvl="0" marL="228600" rtl="0" algn="l">
              <a:lnSpc>
                <a:spcPct val="100000"/>
              </a:lnSpc>
              <a:spcBef>
                <a:spcPts val="0"/>
              </a:spcBef>
              <a:spcAft>
                <a:spcPts val="0"/>
              </a:spcAft>
              <a:buSzPts val="1800"/>
              <a:buNone/>
            </a:pPr>
            <a:r>
              <a:t/>
            </a:r>
            <a:endParaRPr/>
          </a:p>
        </p:txBody>
      </p:sp>
      <p:pic>
        <p:nvPicPr>
          <p:cNvPr id="205" name="Google Shape;205;p26"/>
          <p:cNvPicPr preferRelativeResize="0"/>
          <p:nvPr/>
        </p:nvPicPr>
        <p:blipFill rotWithShape="1">
          <a:blip r:embed="rId3">
            <a:alphaModFix/>
          </a:blip>
          <a:srcRect b="0" l="0" r="0" t="0"/>
          <a:stretch/>
        </p:blipFill>
        <p:spPr>
          <a:xfrm>
            <a:off x="10241919" y="194981"/>
            <a:ext cx="1726017" cy="1539421"/>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9" name="Shape 209"/>
        <p:cNvGrpSpPr/>
        <p:nvPr/>
      </p:nvGrpSpPr>
      <p:grpSpPr>
        <a:xfrm>
          <a:off x="0" y="0"/>
          <a:ext cx="0" cy="0"/>
          <a:chOff x="0" y="0"/>
          <a:chExt cx="0" cy="0"/>
        </a:xfrm>
      </p:grpSpPr>
      <p:sp>
        <p:nvSpPr>
          <p:cNvPr id="210" name="Google Shape;210;p27"/>
          <p:cNvSpPr txBox="1"/>
          <p:nvPr>
            <p:ph type="title"/>
          </p:nvPr>
        </p:nvSpPr>
        <p:spPr>
          <a:xfrm>
            <a:off x="2231136" y="964692"/>
            <a:ext cx="7729728" cy="1188720"/>
          </a:xfrm>
          <a:prstGeom prst="rect">
            <a:avLst/>
          </a:prstGeom>
          <a:solidFill>
            <a:srgbClr val="FFFFFF"/>
          </a:solidFill>
          <a:ln cap="sq" cmpd="sng" w="31750">
            <a:solidFill>
              <a:srgbClr val="404040"/>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262626"/>
              </a:buClr>
              <a:buSzPts val="2800"/>
              <a:buFont typeface="Gill Sans"/>
              <a:buNone/>
            </a:pPr>
            <a:r>
              <a:rPr lang="en-US"/>
              <a:t>YEAR 6</a:t>
            </a:r>
            <a:endParaRPr/>
          </a:p>
        </p:txBody>
      </p:sp>
      <p:sp>
        <p:nvSpPr>
          <p:cNvPr id="211" name="Google Shape;211;p27"/>
          <p:cNvSpPr txBox="1"/>
          <p:nvPr>
            <p:ph idx="1" type="body"/>
          </p:nvPr>
        </p:nvSpPr>
        <p:spPr>
          <a:xfrm>
            <a:off x="2231136" y="2638044"/>
            <a:ext cx="7729728" cy="3101983"/>
          </a:xfrm>
          <a:prstGeom prst="rect">
            <a:avLst/>
          </a:prstGeom>
          <a:noFill/>
          <a:ln>
            <a:noFill/>
          </a:ln>
        </p:spPr>
        <p:txBody>
          <a:bodyPr anchorCtr="0" anchor="t" bIns="45700" lIns="91425" spcFirstLastPara="1" rIns="91425" wrap="square" tIns="45700">
            <a:normAutofit/>
          </a:bodyPr>
          <a:lstStyle/>
          <a:p>
            <a:pPr indent="-114300" lvl="0" marL="228600" rtl="0" algn="l">
              <a:lnSpc>
                <a:spcPct val="100000"/>
              </a:lnSpc>
              <a:spcBef>
                <a:spcPts val="0"/>
              </a:spcBef>
              <a:spcAft>
                <a:spcPts val="0"/>
              </a:spcAft>
              <a:buSzPts val="1800"/>
              <a:buNone/>
            </a:pPr>
            <a:r>
              <a:t/>
            </a:r>
            <a:endParaRPr/>
          </a:p>
        </p:txBody>
      </p:sp>
      <p:pic>
        <p:nvPicPr>
          <p:cNvPr id="212" name="Google Shape;212;p27"/>
          <p:cNvPicPr preferRelativeResize="0"/>
          <p:nvPr/>
        </p:nvPicPr>
        <p:blipFill rotWithShape="1">
          <a:blip r:embed="rId3">
            <a:alphaModFix/>
          </a:blip>
          <a:srcRect b="0" l="0" r="0" t="0"/>
          <a:stretch/>
        </p:blipFill>
        <p:spPr>
          <a:xfrm>
            <a:off x="10241919" y="194981"/>
            <a:ext cx="1726017" cy="1539421"/>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6" name="Shape 216"/>
        <p:cNvGrpSpPr/>
        <p:nvPr/>
      </p:nvGrpSpPr>
      <p:grpSpPr>
        <a:xfrm>
          <a:off x="0" y="0"/>
          <a:ext cx="0" cy="0"/>
          <a:chOff x="0" y="0"/>
          <a:chExt cx="0" cy="0"/>
        </a:xfrm>
      </p:grpSpPr>
      <p:sp>
        <p:nvSpPr>
          <p:cNvPr id="217" name="Google Shape;217;p28"/>
          <p:cNvSpPr txBox="1"/>
          <p:nvPr>
            <p:ph type="ctrTitle"/>
          </p:nvPr>
        </p:nvSpPr>
        <p:spPr>
          <a:xfrm>
            <a:off x="1600200" y="641445"/>
            <a:ext cx="8991600" cy="5377217"/>
          </a:xfrm>
          <a:prstGeom prst="rect">
            <a:avLst/>
          </a:prstGeom>
          <a:solidFill>
            <a:srgbClr val="FFFFFF"/>
          </a:solidFill>
          <a:ln cap="flat" cmpd="sng" w="38100">
            <a:solidFill>
              <a:srgbClr val="404040"/>
            </a:solidFill>
            <a:prstDash val="solid"/>
            <a:round/>
            <a:headEnd len="sm" w="sm" type="none"/>
            <a:tailEnd len="sm" w="sm" type="none"/>
          </a:ln>
        </p:spPr>
        <p:txBody>
          <a:bodyPr anchorCtr="1" anchor="ctr" bIns="182875" lIns="274300" spcFirstLastPara="1" rIns="274300" wrap="square" tIns="182875">
            <a:normAutofit/>
          </a:bodyPr>
          <a:lstStyle/>
          <a:p>
            <a:pPr indent="0" lvl="0" marL="0" rtl="0" algn="ctr">
              <a:lnSpc>
                <a:spcPct val="90000"/>
              </a:lnSpc>
              <a:spcBef>
                <a:spcPts val="0"/>
              </a:spcBef>
              <a:spcAft>
                <a:spcPts val="0"/>
              </a:spcAft>
              <a:buClr>
                <a:srgbClr val="262626"/>
              </a:buClr>
              <a:buSzPts val="4800"/>
              <a:buFont typeface="Gill Sans"/>
              <a:buNone/>
            </a:pPr>
            <a:r>
              <a:rPr lang="en-US" sz="4800"/>
              <a:t>What will you do to help to save the bees?  </a:t>
            </a:r>
            <a:br>
              <a:rPr lang="en-US"/>
            </a:br>
            <a:endParaRPr/>
          </a:p>
        </p:txBody>
      </p:sp>
      <p:pic>
        <p:nvPicPr>
          <p:cNvPr id="218" name="Google Shape;218;p28"/>
          <p:cNvPicPr preferRelativeResize="0"/>
          <p:nvPr/>
        </p:nvPicPr>
        <p:blipFill rotWithShape="1">
          <a:blip r:embed="rId3">
            <a:alphaModFix/>
          </a:blip>
          <a:srcRect b="0" l="0" r="0" t="0"/>
          <a:stretch/>
        </p:blipFill>
        <p:spPr>
          <a:xfrm>
            <a:off x="5000624" y="3797033"/>
            <a:ext cx="2314575" cy="1781216"/>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Parcel">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Parcel">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