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6858000" cx="12192000"/>
  <p:notesSz cx="6858000" cy="9144000"/>
  <p:embeddedFontLst>
    <p:embeddedFont>
      <p:font typeface="Roboto"/>
      <p:regular r:id="rId26"/>
      <p:bold r:id="rId27"/>
      <p:italic r:id="rId28"/>
      <p:boldItalic r:id="rId29"/>
    </p:embeddedFont>
    <p:embeddedFont>
      <p:font typeface="Garamond"/>
      <p:regular r:id="rId30"/>
      <p:bold r:id="rId31"/>
      <p:italic r:id="rId32"/>
      <p:boldItalic r:id="rId33"/>
    </p:embeddedFont>
    <p:embeddedFont>
      <p:font typeface="Pacifico"/>
      <p:regular r:id="rId34"/>
    </p:embeddedFont>
    <p:embeddedFont>
      <p:font typeface="Ruge Boogie"/>
      <p:regular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43D32C4-90CA-4291-978E-C711E3CB98A9}">
  <a:tblStyle styleId="{843D32C4-90CA-4291-978E-C711E3CB98A9}"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oboto-regular.fntdata"/><Relationship Id="rId25" Type="http://schemas.openxmlformats.org/officeDocument/2006/relationships/slide" Target="slides/slide20.xml"/><Relationship Id="rId28" Type="http://schemas.openxmlformats.org/officeDocument/2006/relationships/font" Target="fonts/Roboto-italic.fntdata"/><Relationship Id="rId27" Type="http://schemas.openxmlformats.org/officeDocument/2006/relationships/font" Target="fonts/Roboto-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Roboto-bold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Garamond-bold.fntdata"/><Relationship Id="rId30" Type="http://schemas.openxmlformats.org/officeDocument/2006/relationships/font" Target="fonts/Garamond-regular.fntdata"/><Relationship Id="rId11" Type="http://schemas.openxmlformats.org/officeDocument/2006/relationships/slide" Target="slides/slide6.xml"/><Relationship Id="rId33" Type="http://schemas.openxmlformats.org/officeDocument/2006/relationships/font" Target="fonts/Garamond-boldItalic.fntdata"/><Relationship Id="rId10" Type="http://schemas.openxmlformats.org/officeDocument/2006/relationships/slide" Target="slides/slide5.xml"/><Relationship Id="rId32" Type="http://schemas.openxmlformats.org/officeDocument/2006/relationships/font" Target="fonts/Garamond-italic.fntdata"/><Relationship Id="rId13" Type="http://schemas.openxmlformats.org/officeDocument/2006/relationships/slide" Target="slides/slide8.xml"/><Relationship Id="rId35" Type="http://schemas.openxmlformats.org/officeDocument/2006/relationships/font" Target="fonts/RugeBoogie-regular.fntdata"/><Relationship Id="rId12" Type="http://schemas.openxmlformats.org/officeDocument/2006/relationships/slide" Target="slides/slide7.xml"/><Relationship Id="rId34" Type="http://schemas.openxmlformats.org/officeDocument/2006/relationships/font" Target="fonts/Pacifico-regular.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3aa123632bc_5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3aa123632bc_5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aa04fe2628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3aa04fe262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aa04fe2628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3aa04fe2628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3a7840841f6_0_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3a7840841f6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3aa123632bc_2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3aa123632bc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3aa123632bc_2_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3aa123632bc_2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3aa123632bc_1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20" name="Google Shape;220;g3aa123632bc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aa123632bc_1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3aa123632bc_1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3a7840841f6_0_3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3a7840841f6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3ac7d18502f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3ac7d18502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chemeClr val="lt2"/>
        </a:solidFill>
      </p:bgPr>
    </p:bg>
    <p:spTree>
      <p:nvGrpSpPr>
        <p:cNvPr id="13" name="Shape 13"/>
        <p:cNvGrpSpPr/>
        <p:nvPr/>
      </p:nvGrpSpPr>
      <p:grpSpPr>
        <a:xfrm>
          <a:off x="0" y="0"/>
          <a:ext cx="0" cy="0"/>
          <a:chOff x="0" y="0"/>
          <a:chExt cx="0" cy="0"/>
        </a:xfrm>
      </p:grpSpPr>
      <p:sp>
        <p:nvSpPr>
          <p:cNvPr id="14" name="Google Shape;14;p2"/>
          <p:cNvSpPr/>
          <p:nvPr/>
        </p:nvSpPr>
        <p:spPr>
          <a:xfrm>
            <a:off x="1" y="0"/>
            <a:ext cx="12192000" cy="6858000"/>
          </a:xfrm>
          <a:prstGeom prst="rect">
            <a:avLst/>
          </a:prstGeom>
          <a:blipFill rotWithShape="1">
            <a:blip r:embed="rId2">
              <a:alphaModFix amt="40000"/>
            </a:blip>
            <a:tile algn="tl" flip="xy" tx="-133350" sx="85000" ty="33020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a:off x="1307870" y="1267730"/>
            <a:ext cx="9576262" cy="4307950"/>
          </a:xfrm>
          <a:prstGeom prst="rect">
            <a:avLst/>
          </a:prstGeom>
          <a:solidFill>
            <a:schemeClr val="lt1"/>
          </a:solidFill>
          <a:ln>
            <a:noFill/>
          </a:ln>
          <a:effectLst>
            <a:outerShdw blurRad="50800" rotWithShape="0" algn="ctr">
              <a:srgbClr val="000000">
                <a:alpha val="65882"/>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5135880" y="1267730"/>
            <a:ext cx="1920240" cy="73152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2"/>
          <p:cNvGrpSpPr/>
          <p:nvPr/>
        </p:nvGrpSpPr>
        <p:grpSpPr>
          <a:xfrm>
            <a:off x="5250180" y="1267730"/>
            <a:ext cx="1691640" cy="645295"/>
            <a:chOff x="5318306" y="1386268"/>
            <a:chExt cx="1567331" cy="645295"/>
          </a:xfrm>
        </p:grpSpPr>
        <p:cxnSp>
          <p:nvCxnSpPr>
            <p:cNvPr id="19" name="Google Shape;19;p2"/>
            <p:cNvCxnSpPr/>
            <p:nvPr/>
          </p:nvCxnSpPr>
          <p:spPr>
            <a:xfrm>
              <a:off x="5318306" y="1386268"/>
              <a:ext cx="0" cy="640080"/>
            </a:xfrm>
            <a:prstGeom prst="straightConnector1">
              <a:avLst/>
            </a:prstGeom>
            <a:solidFill>
              <a:srgbClr val="262626"/>
            </a:solidFill>
            <a:ln cap="flat" cmpd="sng" w="9525">
              <a:solidFill>
                <a:srgbClr val="262626"/>
              </a:solidFill>
              <a:prstDash val="solid"/>
              <a:miter lim="800000"/>
              <a:headEnd len="sm" w="sm" type="none"/>
              <a:tailEnd len="sm" w="sm" type="none"/>
            </a:ln>
          </p:spPr>
        </p:cxnSp>
        <p:cxnSp>
          <p:nvCxnSpPr>
            <p:cNvPr id="20" name="Google Shape;20;p2"/>
            <p:cNvCxnSpPr/>
            <p:nvPr/>
          </p:nvCxnSpPr>
          <p:spPr>
            <a:xfrm>
              <a:off x="6885637" y="1386268"/>
              <a:ext cx="0" cy="640080"/>
            </a:xfrm>
            <a:prstGeom prst="straightConnector1">
              <a:avLst/>
            </a:prstGeom>
            <a:solidFill>
              <a:srgbClr val="262626"/>
            </a:solidFill>
            <a:ln cap="flat" cmpd="sng" w="9525">
              <a:solidFill>
                <a:srgbClr val="262626"/>
              </a:solidFill>
              <a:prstDash val="solid"/>
              <a:miter lim="800000"/>
              <a:headEnd len="sm" w="sm" type="none"/>
              <a:tailEnd len="sm" w="sm" type="none"/>
            </a:ln>
          </p:spPr>
        </p:cxnSp>
        <p:cxnSp>
          <p:nvCxnSpPr>
            <p:cNvPr id="21" name="Google Shape;21;p2"/>
            <p:cNvCxnSpPr/>
            <p:nvPr/>
          </p:nvCxnSpPr>
          <p:spPr>
            <a:xfrm>
              <a:off x="5318306" y="2031563"/>
              <a:ext cx="1567331" cy="0"/>
            </a:xfrm>
            <a:prstGeom prst="straightConnector1">
              <a:avLst/>
            </a:prstGeom>
            <a:solidFill>
              <a:srgbClr val="262626"/>
            </a:solidFill>
            <a:ln cap="flat" cmpd="sng" w="9525">
              <a:solidFill>
                <a:srgbClr val="262626"/>
              </a:solidFill>
              <a:prstDash val="solid"/>
              <a:miter lim="800000"/>
              <a:headEnd len="sm" w="sm" type="none"/>
              <a:tailEnd len="sm" w="sm" type="none"/>
            </a:ln>
          </p:spPr>
        </p:cxnSp>
      </p:grpSp>
      <p:sp>
        <p:nvSpPr>
          <p:cNvPr id="22" name="Google Shape;22;p2"/>
          <p:cNvSpPr txBox="1"/>
          <p:nvPr>
            <p:ph type="ctrTitle"/>
          </p:nvPr>
        </p:nvSpPr>
        <p:spPr>
          <a:xfrm>
            <a:off x="1561708" y="2091263"/>
            <a:ext cx="9068586" cy="2590800"/>
          </a:xfrm>
          <a:prstGeom prst="rect">
            <a:avLst/>
          </a:prstGeom>
          <a:noFill/>
          <a:ln>
            <a:noFill/>
          </a:ln>
        </p:spPr>
        <p:txBody>
          <a:bodyPr anchorCtr="0" anchor="ctr" bIns="45700" lIns="91425" spcFirstLastPara="1" rIns="91425" wrap="square" tIns="45700">
            <a:noAutofit/>
          </a:bodyPr>
          <a:lstStyle>
            <a:lvl1pPr lvl="0" algn="ctr">
              <a:lnSpc>
                <a:spcPct val="83000"/>
              </a:lnSpc>
              <a:spcBef>
                <a:spcPts val="0"/>
              </a:spcBef>
              <a:spcAft>
                <a:spcPts val="0"/>
              </a:spcAft>
              <a:buClr>
                <a:srgbClr val="262626"/>
              </a:buClr>
              <a:buSzPts val="7200"/>
              <a:buFont typeface="Garamond"/>
              <a:buNone/>
              <a:defRPr b="0" sz="7200" cap="none">
                <a:solidFill>
                  <a:srgbClr val="262626"/>
                </a:solidFill>
                <a:latin typeface="Garamond"/>
                <a:ea typeface="Garamond"/>
                <a:cs typeface="Garamond"/>
                <a:sym typeface="Garamond"/>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
          <p:cNvSpPr txBox="1"/>
          <p:nvPr>
            <p:ph idx="1" type="subTitle"/>
          </p:nvPr>
        </p:nvSpPr>
        <p:spPr>
          <a:xfrm>
            <a:off x="1562100" y="4682062"/>
            <a:ext cx="9070848" cy="457201"/>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0"/>
              </a:spcBef>
              <a:spcAft>
                <a:spcPts val="0"/>
              </a:spcAft>
              <a:buSzPts val="1600"/>
              <a:buNone/>
              <a:defRPr sz="1600">
                <a:solidFill>
                  <a:srgbClr val="564842"/>
                </a:solidFill>
              </a:defRPr>
            </a:lvl1pPr>
            <a:lvl2pPr lvl="1" algn="ctr">
              <a:lnSpc>
                <a:spcPct val="100000"/>
              </a:lnSpc>
              <a:spcBef>
                <a:spcPts val="500"/>
              </a:spcBef>
              <a:spcAft>
                <a:spcPts val="0"/>
              </a:spcAft>
              <a:buSzPts val="1600"/>
              <a:buNone/>
              <a:defRPr sz="1600"/>
            </a:lvl2pPr>
            <a:lvl3pPr lvl="2" algn="ctr">
              <a:lnSpc>
                <a:spcPct val="100000"/>
              </a:lnSpc>
              <a:spcBef>
                <a:spcPts val="500"/>
              </a:spcBef>
              <a:spcAft>
                <a:spcPts val="0"/>
              </a:spcAft>
              <a:buSzPts val="1600"/>
              <a:buNone/>
              <a:defRPr sz="1600"/>
            </a:lvl3pPr>
            <a:lvl4pPr lvl="3" algn="ctr">
              <a:lnSpc>
                <a:spcPct val="100000"/>
              </a:lnSpc>
              <a:spcBef>
                <a:spcPts val="500"/>
              </a:spcBef>
              <a:spcAft>
                <a:spcPts val="0"/>
              </a:spcAft>
              <a:buSzPts val="1600"/>
              <a:buNone/>
              <a:defRPr sz="1600"/>
            </a:lvl4pPr>
            <a:lvl5pPr lvl="4" algn="ctr">
              <a:lnSpc>
                <a:spcPct val="100000"/>
              </a:lnSpc>
              <a:spcBef>
                <a:spcPts val="500"/>
              </a:spcBef>
              <a:spcAft>
                <a:spcPts val="0"/>
              </a:spcAft>
              <a:buSzPts val="1600"/>
              <a:buNone/>
              <a:defRPr sz="1600"/>
            </a:lvl5pPr>
            <a:lvl6pPr lvl="5" algn="ctr">
              <a:lnSpc>
                <a:spcPct val="100000"/>
              </a:lnSpc>
              <a:spcBef>
                <a:spcPts val="500"/>
              </a:spcBef>
              <a:spcAft>
                <a:spcPts val="0"/>
              </a:spcAft>
              <a:buSzPts val="1600"/>
              <a:buNone/>
              <a:defRPr sz="1600"/>
            </a:lvl6pPr>
            <a:lvl7pPr lvl="6" algn="ctr">
              <a:lnSpc>
                <a:spcPct val="100000"/>
              </a:lnSpc>
              <a:spcBef>
                <a:spcPts val="500"/>
              </a:spcBef>
              <a:spcAft>
                <a:spcPts val="0"/>
              </a:spcAft>
              <a:buSzPts val="1600"/>
              <a:buNone/>
              <a:defRPr sz="1600"/>
            </a:lvl7pPr>
            <a:lvl8pPr lvl="7" algn="ctr">
              <a:lnSpc>
                <a:spcPct val="100000"/>
              </a:lnSpc>
              <a:spcBef>
                <a:spcPts val="500"/>
              </a:spcBef>
              <a:spcAft>
                <a:spcPts val="0"/>
              </a:spcAft>
              <a:buSzPts val="1600"/>
              <a:buNone/>
              <a:defRPr sz="1600"/>
            </a:lvl8pPr>
            <a:lvl9pPr lvl="8" algn="ctr">
              <a:lnSpc>
                <a:spcPct val="100000"/>
              </a:lnSpc>
              <a:spcBef>
                <a:spcPts val="500"/>
              </a:spcBef>
              <a:spcAft>
                <a:spcPts val="0"/>
              </a:spcAft>
              <a:buSzPts val="1600"/>
              <a:buNone/>
              <a:defRPr sz="1600"/>
            </a:lvl9pPr>
          </a:lstStyle>
          <a:p/>
        </p:txBody>
      </p:sp>
      <p:sp>
        <p:nvSpPr>
          <p:cNvPr id="24" name="Google Shape;24;p2"/>
          <p:cNvSpPr txBox="1"/>
          <p:nvPr>
            <p:ph idx="10" type="dt"/>
          </p:nvPr>
        </p:nvSpPr>
        <p:spPr>
          <a:xfrm>
            <a:off x="5318760" y="1341255"/>
            <a:ext cx="1554480" cy="52721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1300">
                <a:solidFill>
                  <a:srgbClr val="FFFFFF"/>
                </a:solidFill>
                <a:latin typeface="Garamond"/>
                <a:ea typeface="Garamond"/>
                <a:cs typeface="Garamond"/>
                <a:sym typeface="Garamond"/>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
          <p:cNvSpPr txBox="1"/>
          <p:nvPr>
            <p:ph idx="11" type="ftr"/>
          </p:nvPr>
        </p:nvSpPr>
        <p:spPr>
          <a:xfrm>
            <a:off x="1453896" y="5212080"/>
            <a:ext cx="5905500"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rgbClr val="3F3F3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
          <p:cNvSpPr txBox="1"/>
          <p:nvPr>
            <p:ph idx="12" type="sldNum"/>
          </p:nvPr>
        </p:nvSpPr>
        <p:spPr>
          <a:xfrm>
            <a:off x="8606919" y="5212080"/>
            <a:ext cx="2111881" cy="228600"/>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i="0" sz="1000" u="none" cap="none" strike="noStrike">
                <a:solidFill>
                  <a:srgbClr val="3F3F3F"/>
                </a:solidFill>
                <a:latin typeface="Garamond"/>
                <a:ea typeface="Garamond"/>
                <a:cs typeface="Garamond"/>
                <a:sym typeface="Garamond"/>
              </a:defRPr>
            </a:lvl1pPr>
            <a:lvl2pPr indent="0" lvl="1" marL="0" algn="r">
              <a:spcBef>
                <a:spcPts val="0"/>
              </a:spcBef>
              <a:buNone/>
              <a:defRPr b="0" i="0" sz="1000" u="none" cap="none" strike="noStrike">
                <a:solidFill>
                  <a:srgbClr val="3F3F3F"/>
                </a:solidFill>
                <a:latin typeface="Garamond"/>
                <a:ea typeface="Garamond"/>
                <a:cs typeface="Garamond"/>
                <a:sym typeface="Garamond"/>
              </a:defRPr>
            </a:lvl2pPr>
            <a:lvl3pPr indent="0" lvl="2" marL="0" algn="r">
              <a:spcBef>
                <a:spcPts val="0"/>
              </a:spcBef>
              <a:buNone/>
              <a:defRPr b="0" i="0" sz="1000" u="none" cap="none" strike="noStrike">
                <a:solidFill>
                  <a:srgbClr val="3F3F3F"/>
                </a:solidFill>
                <a:latin typeface="Garamond"/>
                <a:ea typeface="Garamond"/>
                <a:cs typeface="Garamond"/>
                <a:sym typeface="Garamond"/>
              </a:defRPr>
            </a:lvl3pPr>
            <a:lvl4pPr indent="0" lvl="3" marL="0" algn="r">
              <a:spcBef>
                <a:spcPts val="0"/>
              </a:spcBef>
              <a:buNone/>
              <a:defRPr b="0" i="0" sz="1000" u="none" cap="none" strike="noStrike">
                <a:solidFill>
                  <a:srgbClr val="3F3F3F"/>
                </a:solidFill>
                <a:latin typeface="Garamond"/>
                <a:ea typeface="Garamond"/>
                <a:cs typeface="Garamond"/>
                <a:sym typeface="Garamond"/>
              </a:defRPr>
            </a:lvl4pPr>
            <a:lvl5pPr indent="0" lvl="4" marL="0" algn="r">
              <a:spcBef>
                <a:spcPts val="0"/>
              </a:spcBef>
              <a:buNone/>
              <a:defRPr b="0" i="0" sz="1000" u="none" cap="none" strike="noStrike">
                <a:solidFill>
                  <a:srgbClr val="3F3F3F"/>
                </a:solidFill>
                <a:latin typeface="Garamond"/>
                <a:ea typeface="Garamond"/>
                <a:cs typeface="Garamond"/>
                <a:sym typeface="Garamond"/>
              </a:defRPr>
            </a:lvl5pPr>
            <a:lvl6pPr indent="0" lvl="5" marL="0" algn="r">
              <a:spcBef>
                <a:spcPts val="0"/>
              </a:spcBef>
              <a:buNone/>
              <a:defRPr b="0" i="0" sz="1000" u="none" cap="none" strike="noStrike">
                <a:solidFill>
                  <a:srgbClr val="3F3F3F"/>
                </a:solidFill>
                <a:latin typeface="Garamond"/>
                <a:ea typeface="Garamond"/>
                <a:cs typeface="Garamond"/>
                <a:sym typeface="Garamond"/>
              </a:defRPr>
            </a:lvl6pPr>
            <a:lvl7pPr indent="0" lvl="6" marL="0" algn="r">
              <a:spcBef>
                <a:spcPts val="0"/>
              </a:spcBef>
              <a:buNone/>
              <a:defRPr b="0" i="0" sz="1000" u="none" cap="none" strike="noStrike">
                <a:solidFill>
                  <a:srgbClr val="3F3F3F"/>
                </a:solidFill>
                <a:latin typeface="Garamond"/>
                <a:ea typeface="Garamond"/>
                <a:cs typeface="Garamond"/>
                <a:sym typeface="Garamond"/>
              </a:defRPr>
            </a:lvl7pPr>
            <a:lvl8pPr indent="0" lvl="7" marL="0" algn="r">
              <a:spcBef>
                <a:spcPts val="0"/>
              </a:spcBef>
              <a:buNone/>
              <a:defRPr b="0" i="0" sz="1000" u="none" cap="none" strike="noStrike">
                <a:solidFill>
                  <a:srgbClr val="3F3F3F"/>
                </a:solidFill>
                <a:latin typeface="Garamond"/>
                <a:ea typeface="Garamond"/>
                <a:cs typeface="Garamond"/>
                <a:sym typeface="Garamond"/>
              </a:defRPr>
            </a:lvl8pPr>
            <a:lvl9pPr indent="0" lvl="8" marL="0" algn="r">
              <a:spcBef>
                <a:spcPts val="0"/>
              </a:spcBef>
              <a:buNone/>
              <a:defRPr b="0" i="0" sz="1000" u="none" cap="none" strike="noStrike">
                <a:solidFill>
                  <a:srgbClr val="3F3F3F"/>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 name="Shape 27"/>
        <p:cNvGrpSpPr/>
        <p:nvPr/>
      </p:nvGrpSpPr>
      <p:grpSpPr>
        <a:xfrm>
          <a:off x="0" y="0"/>
          <a:ext cx="0" cy="0"/>
          <a:chOff x="0" y="0"/>
          <a:chExt cx="0" cy="0"/>
        </a:xfrm>
      </p:grpSpPr>
      <p:sp>
        <p:nvSpPr>
          <p:cNvPr id="28" name="Google Shape;28;p3"/>
          <p:cNvSpPr txBox="1"/>
          <p:nvPr>
            <p:ph idx="10" type="dt"/>
          </p:nvPr>
        </p:nvSpPr>
        <p:spPr>
          <a:xfrm>
            <a:off x="389464" y="6214535"/>
            <a:ext cx="2743200" cy="25603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1" type="ftr"/>
          </p:nvPr>
        </p:nvSpPr>
        <p:spPr>
          <a:xfrm>
            <a:off x="3489960" y="6214535"/>
            <a:ext cx="5212080" cy="256032"/>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2" type="sldNum"/>
          </p:nvPr>
        </p:nvSpPr>
        <p:spPr>
          <a:xfrm>
            <a:off x="10348535" y="6214535"/>
            <a:ext cx="1463040" cy="256032"/>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4"/>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0" type="dt"/>
          </p:nvPr>
        </p:nvSpPr>
        <p:spPr>
          <a:xfrm>
            <a:off x="389464" y="6214535"/>
            <a:ext cx="2743200" cy="25603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1" type="ftr"/>
          </p:nvPr>
        </p:nvSpPr>
        <p:spPr>
          <a:xfrm>
            <a:off x="3489960" y="6214535"/>
            <a:ext cx="5212080" cy="256032"/>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
          <p:cNvSpPr txBox="1"/>
          <p:nvPr>
            <p:ph idx="12" type="sldNum"/>
          </p:nvPr>
        </p:nvSpPr>
        <p:spPr>
          <a:xfrm>
            <a:off x="10348535" y="6214535"/>
            <a:ext cx="1463040" cy="256032"/>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 name="Shape 36"/>
        <p:cNvGrpSpPr/>
        <p:nvPr/>
      </p:nvGrpSpPr>
      <p:grpSpPr>
        <a:xfrm>
          <a:off x="0" y="0"/>
          <a:ext cx="0" cy="0"/>
          <a:chOff x="0" y="0"/>
          <a:chExt cx="0" cy="0"/>
        </a:xfrm>
      </p:grpSpPr>
      <p:sp>
        <p:nvSpPr>
          <p:cNvPr id="37" name="Google Shape;37;p5"/>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5"/>
          <p:cNvSpPr txBox="1"/>
          <p:nvPr>
            <p:ph idx="1" type="body"/>
          </p:nvPr>
        </p:nvSpPr>
        <p:spPr>
          <a:xfrm>
            <a:off x="1066800" y="2103120"/>
            <a:ext cx="10058400" cy="393192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a:lvl1pPr>
            <a:lvl2pPr indent="-342900" lvl="1" marL="914400" algn="l">
              <a:lnSpc>
                <a:spcPct val="100000"/>
              </a:lnSpc>
              <a:spcBef>
                <a:spcPts val="500"/>
              </a:spcBef>
              <a:spcAft>
                <a:spcPts val="0"/>
              </a:spcAft>
              <a:buSzPts val="1800"/>
              <a:buChar char="◦"/>
              <a:defRPr/>
            </a:lvl2pPr>
            <a:lvl3pPr indent="-342900" lvl="2" marL="1371600" algn="l">
              <a:lnSpc>
                <a:spcPct val="100000"/>
              </a:lnSpc>
              <a:spcBef>
                <a:spcPts val="500"/>
              </a:spcBef>
              <a:spcAft>
                <a:spcPts val="0"/>
              </a:spcAft>
              <a:buSzPts val="1800"/>
              <a:buChar char="◦"/>
              <a:defRPr/>
            </a:lvl3pPr>
            <a:lvl4pPr indent="-342900" lvl="3" marL="1828800" algn="l">
              <a:lnSpc>
                <a:spcPct val="100000"/>
              </a:lnSpc>
              <a:spcBef>
                <a:spcPts val="500"/>
              </a:spcBef>
              <a:spcAft>
                <a:spcPts val="0"/>
              </a:spcAft>
              <a:buSzPts val="1800"/>
              <a:buChar char="◦"/>
              <a:defRPr/>
            </a:lvl4pPr>
            <a:lvl5pPr indent="-342900" lvl="4" marL="2286000" algn="l">
              <a:lnSpc>
                <a:spcPct val="100000"/>
              </a:lnSpc>
              <a:spcBef>
                <a:spcPts val="500"/>
              </a:spcBef>
              <a:spcAft>
                <a:spcPts val="0"/>
              </a:spcAft>
              <a:buSzPts val="1800"/>
              <a:buChar char="◦"/>
              <a:defRPr/>
            </a:lvl5pPr>
            <a:lvl6pPr indent="-342900" lvl="5" marL="2743200" algn="l">
              <a:lnSpc>
                <a:spcPct val="100000"/>
              </a:lnSpc>
              <a:spcBef>
                <a:spcPts val="500"/>
              </a:spcBef>
              <a:spcAft>
                <a:spcPts val="0"/>
              </a:spcAft>
              <a:buSzPts val="1800"/>
              <a:buChar char="◦"/>
              <a:defRPr/>
            </a:lvl6pPr>
            <a:lvl7pPr indent="-342900" lvl="6" marL="3200400" algn="l">
              <a:lnSpc>
                <a:spcPct val="100000"/>
              </a:lnSpc>
              <a:spcBef>
                <a:spcPts val="500"/>
              </a:spcBef>
              <a:spcAft>
                <a:spcPts val="0"/>
              </a:spcAft>
              <a:buSzPts val="1800"/>
              <a:buChar char="◦"/>
              <a:defRPr/>
            </a:lvl7pPr>
            <a:lvl8pPr indent="-342900" lvl="7" marL="3657600" algn="l">
              <a:lnSpc>
                <a:spcPct val="100000"/>
              </a:lnSpc>
              <a:spcBef>
                <a:spcPts val="500"/>
              </a:spcBef>
              <a:spcAft>
                <a:spcPts val="0"/>
              </a:spcAft>
              <a:buSzPts val="1800"/>
              <a:buChar char="◦"/>
              <a:defRPr/>
            </a:lvl8pPr>
            <a:lvl9pPr indent="-342900" lvl="8" marL="4114800" algn="l">
              <a:lnSpc>
                <a:spcPct val="100000"/>
              </a:lnSpc>
              <a:spcBef>
                <a:spcPts val="500"/>
              </a:spcBef>
              <a:spcAft>
                <a:spcPts val="0"/>
              </a:spcAft>
              <a:buSzPts val="1800"/>
              <a:buChar char="◦"/>
              <a:defRPr/>
            </a:lvl9pPr>
          </a:lstStyle>
          <a:p/>
        </p:txBody>
      </p:sp>
      <p:sp>
        <p:nvSpPr>
          <p:cNvPr id="39" name="Google Shape;39;p5"/>
          <p:cNvSpPr txBox="1"/>
          <p:nvPr>
            <p:ph idx="10" type="dt"/>
          </p:nvPr>
        </p:nvSpPr>
        <p:spPr>
          <a:xfrm>
            <a:off x="389464" y="6214535"/>
            <a:ext cx="2743200" cy="25603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
          <p:cNvSpPr txBox="1"/>
          <p:nvPr>
            <p:ph idx="11" type="ftr"/>
          </p:nvPr>
        </p:nvSpPr>
        <p:spPr>
          <a:xfrm>
            <a:off x="3489960" y="6214535"/>
            <a:ext cx="5212080" cy="256032"/>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
          <p:cNvSpPr txBox="1"/>
          <p:nvPr>
            <p:ph idx="12" type="sldNum"/>
          </p:nvPr>
        </p:nvSpPr>
        <p:spPr>
          <a:xfrm>
            <a:off x="10348535" y="6214535"/>
            <a:ext cx="1463040" cy="256032"/>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lt2"/>
        </a:solidFill>
      </p:bgPr>
    </p:bg>
    <p:spTree>
      <p:nvGrpSpPr>
        <p:cNvPr id="42" name="Shape 42"/>
        <p:cNvGrpSpPr/>
        <p:nvPr/>
      </p:nvGrpSpPr>
      <p:grpSpPr>
        <a:xfrm>
          <a:off x="0" y="0"/>
          <a:ext cx="0" cy="0"/>
          <a:chOff x="0" y="0"/>
          <a:chExt cx="0" cy="0"/>
        </a:xfrm>
      </p:grpSpPr>
      <p:sp>
        <p:nvSpPr>
          <p:cNvPr id="43" name="Google Shape;43;p6"/>
          <p:cNvSpPr/>
          <p:nvPr/>
        </p:nvSpPr>
        <p:spPr>
          <a:xfrm>
            <a:off x="11784" y="0"/>
            <a:ext cx="12192000" cy="6858000"/>
          </a:xfrm>
          <a:prstGeom prst="rect">
            <a:avLst/>
          </a:prstGeom>
          <a:blipFill rotWithShape="1">
            <a:blip r:embed="rId2">
              <a:alphaModFix amt="40000"/>
            </a:blip>
            <a:tile algn="tl" flip="xy" tx="-133350" sx="85000" ty="33020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6"/>
          <p:cNvSpPr/>
          <p:nvPr/>
        </p:nvSpPr>
        <p:spPr>
          <a:xfrm>
            <a:off x="1307870" y="1267730"/>
            <a:ext cx="9576262" cy="4307950"/>
          </a:xfrm>
          <a:prstGeom prst="rect">
            <a:avLst/>
          </a:prstGeom>
          <a:solidFill>
            <a:schemeClr val="lt1"/>
          </a:solidFill>
          <a:ln>
            <a:noFill/>
          </a:ln>
          <a:effectLst>
            <a:outerShdw blurRad="50800" rotWithShape="0" algn="ctr">
              <a:srgbClr val="000000">
                <a:alpha val="65882"/>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6"/>
          <p:cNvSpPr/>
          <p:nvPr/>
        </p:nvSpPr>
        <p:spPr>
          <a:xfrm>
            <a:off x="1447801" y="1411615"/>
            <a:ext cx="9296400" cy="4034770"/>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6"/>
          <p:cNvSpPr/>
          <p:nvPr/>
        </p:nvSpPr>
        <p:spPr>
          <a:xfrm>
            <a:off x="5135880" y="1267730"/>
            <a:ext cx="1920240" cy="73152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 name="Google Shape;47;p6"/>
          <p:cNvGrpSpPr/>
          <p:nvPr/>
        </p:nvGrpSpPr>
        <p:grpSpPr>
          <a:xfrm>
            <a:off x="5250180" y="1267730"/>
            <a:ext cx="1691640" cy="645295"/>
            <a:chOff x="5318306" y="1386268"/>
            <a:chExt cx="1567331" cy="645295"/>
          </a:xfrm>
        </p:grpSpPr>
        <p:cxnSp>
          <p:nvCxnSpPr>
            <p:cNvPr id="48" name="Google Shape;48;p6"/>
            <p:cNvCxnSpPr/>
            <p:nvPr/>
          </p:nvCxnSpPr>
          <p:spPr>
            <a:xfrm>
              <a:off x="5318306" y="1386268"/>
              <a:ext cx="0" cy="640080"/>
            </a:xfrm>
            <a:prstGeom prst="straightConnector1">
              <a:avLst/>
            </a:prstGeom>
            <a:solidFill>
              <a:srgbClr val="262626"/>
            </a:solidFill>
            <a:ln cap="flat" cmpd="sng" w="9525">
              <a:solidFill>
                <a:srgbClr val="7D3B12"/>
              </a:solidFill>
              <a:prstDash val="solid"/>
              <a:miter lim="800000"/>
              <a:headEnd len="sm" w="sm" type="none"/>
              <a:tailEnd len="sm" w="sm" type="none"/>
            </a:ln>
          </p:spPr>
        </p:cxnSp>
        <p:cxnSp>
          <p:nvCxnSpPr>
            <p:cNvPr id="49" name="Google Shape;49;p6"/>
            <p:cNvCxnSpPr/>
            <p:nvPr/>
          </p:nvCxnSpPr>
          <p:spPr>
            <a:xfrm>
              <a:off x="6885637" y="1386268"/>
              <a:ext cx="0" cy="640080"/>
            </a:xfrm>
            <a:prstGeom prst="straightConnector1">
              <a:avLst/>
            </a:prstGeom>
            <a:solidFill>
              <a:srgbClr val="262626"/>
            </a:solidFill>
            <a:ln cap="flat" cmpd="sng" w="9525">
              <a:solidFill>
                <a:srgbClr val="7D3B12"/>
              </a:solidFill>
              <a:prstDash val="solid"/>
              <a:miter lim="800000"/>
              <a:headEnd len="sm" w="sm" type="none"/>
              <a:tailEnd len="sm" w="sm" type="none"/>
            </a:ln>
          </p:spPr>
        </p:cxnSp>
        <p:cxnSp>
          <p:nvCxnSpPr>
            <p:cNvPr id="50" name="Google Shape;50;p6"/>
            <p:cNvCxnSpPr/>
            <p:nvPr/>
          </p:nvCxnSpPr>
          <p:spPr>
            <a:xfrm>
              <a:off x="5318306" y="2031563"/>
              <a:ext cx="1567331" cy="0"/>
            </a:xfrm>
            <a:prstGeom prst="straightConnector1">
              <a:avLst/>
            </a:prstGeom>
            <a:solidFill>
              <a:srgbClr val="262626"/>
            </a:solidFill>
            <a:ln cap="flat" cmpd="sng" w="9525">
              <a:solidFill>
                <a:srgbClr val="7D3B12"/>
              </a:solidFill>
              <a:prstDash val="solid"/>
              <a:miter lim="800000"/>
              <a:headEnd len="sm" w="sm" type="none"/>
              <a:tailEnd len="sm" w="sm" type="none"/>
            </a:ln>
          </p:spPr>
        </p:cxnSp>
      </p:grpSp>
      <p:sp>
        <p:nvSpPr>
          <p:cNvPr id="51" name="Google Shape;51;p6"/>
          <p:cNvSpPr txBox="1"/>
          <p:nvPr>
            <p:ph type="title"/>
          </p:nvPr>
        </p:nvSpPr>
        <p:spPr>
          <a:xfrm>
            <a:off x="1563623" y="2094309"/>
            <a:ext cx="9070848" cy="2587752"/>
          </a:xfrm>
          <a:prstGeom prst="rect">
            <a:avLst/>
          </a:prstGeom>
          <a:noFill/>
          <a:ln>
            <a:noFill/>
          </a:ln>
        </p:spPr>
        <p:txBody>
          <a:bodyPr anchorCtr="0" anchor="ctr" bIns="45700" lIns="91425" spcFirstLastPara="1" rIns="91425" wrap="square" tIns="45700">
            <a:noAutofit/>
          </a:bodyPr>
          <a:lstStyle>
            <a:lvl1pPr lvl="0" algn="ctr">
              <a:lnSpc>
                <a:spcPct val="83000"/>
              </a:lnSpc>
              <a:spcBef>
                <a:spcPts val="0"/>
              </a:spcBef>
              <a:spcAft>
                <a:spcPts val="0"/>
              </a:spcAft>
              <a:buClr>
                <a:srgbClr val="262626"/>
              </a:buClr>
              <a:buSzPts val="7200"/>
              <a:buFont typeface="Garamond"/>
              <a:buNone/>
              <a:defRPr sz="7200" cap="none">
                <a:solidFill>
                  <a:srgbClr val="262626"/>
                </a:solidFill>
                <a:latin typeface="Garamond"/>
                <a:ea typeface="Garamond"/>
                <a:cs typeface="Garamond"/>
                <a:sym typeface="Garamond"/>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6"/>
          <p:cNvSpPr txBox="1"/>
          <p:nvPr>
            <p:ph idx="1" type="body"/>
          </p:nvPr>
        </p:nvSpPr>
        <p:spPr>
          <a:xfrm>
            <a:off x="1563624" y="4682062"/>
            <a:ext cx="9070848" cy="457200"/>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900"/>
              </a:spcBef>
              <a:spcAft>
                <a:spcPts val="0"/>
              </a:spcAft>
              <a:buSzPts val="1600"/>
              <a:buNone/>
              <a:defRPr sz="1600">
                <a:solidFill>
                  <a:schemeClr val="dk2"/>
                </a:solidFill>
              </a:defRPr>
            </a:lvl1pPr>
            <a:lvl2pPr indent="-228600" lvl="1" marL="914400" algn="l">
              <a:lnSpc>
                <a:spcPct val="100000"/>
              </a:lnSpc>
              <a:spcBef>
                <a:spcPts val="500"/>
              </a:spcBef>
              <a:spcAft>
                <a:spcPts val="0"/>
              </a:spcAft>
              <a:buSzPts val="1600"/>
              <a:buNone/>
              <a:defRPr sz="1600">
                <a:solidFill>
                  <a:srgbClr val="888888"/>
                </a:solidFill>
              </a:defRPr>
            </a:lvl2pPr>
            <a:lvl3pPr indent="-228600" lvl="2" marL="1371600" algn="l">
              <a:lnSpc>
                <a:spcPct val="100000"/>
              </a:lnSpc>
              <a:spcBef>
                <a:spcPts val="500"/>
              </a:spcBef>
              <a:spcAft>
                <a:spcPts val="0"/>
              </a:spcAft>
              <a:buSzPts val="1600"/>
              <a:buNone/>
              <a:defRPr sz="1600">
                <a:solidFill>
                  <a:srgbClr val="888888"/>
                </a:solidFill>
              </a:defRPr>
            </a:lvl3pPr>
            <a:lvl4pPr indent="-228600" lvl="3" marL="1828800" algn="l">
              <a:lnSpc>
                <a:spcPct val="100000"/>
              </a:lnSpc>
              <a:spcBef>
                <a:spcPts val="500"/>
              </a:spcBef>
              <a:spcAft>
                <a:spcPts val="0"/>
              </a:spcAft>
              <a:buSzPts val="1400"/>
              <a:buNone/>
              <a:defRPr sz="1400">
                <a:solidFill>
                  <a:srgbClr val="888888"/>
                </a:solidFill>
              </a:defRPr>
            </a:lvl4pPr>
            <a:lvl5pPr indent="-228600" lvl="4" marL="2286000" algn="l">
              <a:lnSpc>
                <a:spcPct val="100000"/>
              </a:lnSpc>
              <a:spcBef>
                <a:spcPts val="500"/>
              </a:spcBef>
              <a:spcAft>
                <a:spcPts val="0"/>
              </a:spcAft>
              <a:buSzPts val="1400"/>
              <a:buNone/>
              <a:defRPr sz="1400">
                <a:solidFill>
                  <a:srgbClr val="888888"/>
                </a:solidFill>
              </a:defRPr>
            </a:lvl5pPr>
            <a:lvl6pPr indent="-228600" lvl="5" marL="2743200" algn="l">
              <a:lnSpc>
                <a:spcPct val="100000"/>
              </a:lnSpc>
              <a:spcBef>
                <a:spcPts val="500"/>
              </a:spcBef>
              <a:spcAft>
                <a:spcPts val="0"/>
              </a:spcAft>
              <a:buSzPts val="1400"/>
              <a:buNone/>
              <a:defRPr sz="1400">
                <a:solidFill>
                  <a:srgbClr val="888888"/>
                </a:solidFill>
              </a:defRPr>
            </a:lvl6pPr>
            <a:lvl7pPr indent="-228600" lvl="6" marL="3200400" algn="l">
              <a:lnSpc>
                <a:spcPct val="100000"/>
              </a:lnSpc>
              <a:spcBef>
                <a:spcPts val="500"/>
              </a:spcBef>
              <a:spcAft>
                <a:spcPts val="0"/>
              </a:spcAft>
              <a:buSzPts val="1400"/>
              <a:buNone/>
              <a:defRPr sz="1400">
                <a:solidFill>
                  <a:srgbClr val="888888"/>
                </a:solidFill>
              </a:defRPr>
            </a:lvl7pPr>
            <a:lvl8pPr indent="-228600" lvl="7" marL="3657600" algn="l">
              <a:lnSpc>
                <a:spcPct val="100000"/>
              </a:lnSpc>
              <a:spcBef>
                <a:spcPts val="500"/>
              </a:spcBef>
              <a:spcAft>
                <a:spcPts val="0"/>
              </a:spcAft>
              <a:buSzPts val="1400"/>
              <a:buNone/>
              <a:defRPr sz="1400">
                <a:solidFill>
                  <a:srgbClr val="888888"/>
                </a:solidFill>
              </a:defRPr>
            </a:lvl8pPr>
            <a:lvl9pPr indent="-228600" lvl="8" marL="4114800" algn="l">
              <a:lnSpc>
                <a:spcPct val="100000"/>
              </a:lnSpc>
              <a:spcBef>
                <a:spcPts val="500"/>
              </a:spcBef>
              <a:spcAft>
                <a:spcPts val="0"/>
              </a:spcAft>
              <a:buSzPts val="1400"/>
              <a:buNone/>
              <a:defRPr sz="1400">
                <a:solidFill>
                  <a:srgbClr val="888888"/>
                </a:solidFill>
              </a:defRPr>
            </a:lvl9pPr>
          </a:lstStyle>
          <a:p/>
        </p:txBody>
      </p:sp>
      <p:sp>
        <p:nvSpPr>
          <p:cNvPr id="53" name="Google Shape;53;p6"/>
          <p:cNvSpPr txBox="1"/>
          <p:nvPr>
            <p:ph idx="10" type="dt"/>
          </p:nvPr>
        </p:nvSpPr>
        <p:spPr>
          <a:xfrm>
            <a:off x="5321808" y="1344502"/>
            <a:ext cx="1554480" cy="530352"/>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1300">
                <a:solidFill>
                  <a:srgbClr val="FFFFFF"/>
                </a:solidFill>
                <a:latin typeface="Garamond"/>
                <a:ea typeface="Garamond"/>
                <a:cs typeface="Garamond"/>
                <a:sym typeface="Garamond"/>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6"/>
          <p:cNvSpPr txBox="1"/>
          <p:nvPr>
            <p:ph idx="11" type="ftr"/>
          </p:nvPr>
        </p:nvSpPr>
        <p:spPr>
          <a:xfrm>
            <a:off x="1453896" y="5212080"/>
            <a:ext cx="5907024" cy="2286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6"/>
          <p:cNvSpPr txBox="1"/>
          <p:nvPr>
            <p:ph idx="12" type="sldNum"/>
          </p:nvPr>
        </p:nvSpPr>
        <p:spPr>
          <a:xfrm>
            <a:off x="8604504" y="5212080"/>
            <a:ext cx="2112264" cy="228600"/>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6" name="Shape 56"/>
        <p:cNvGrpSpPr/>
        <p:nvPr/>
      </p:nvGrpSpPr>
      <p:grpSpPr>
        <a:xfrm>
          <a:off x="0" y="0"/>
          <a:ext cx="0" cy="0"/>
          <a:chOff x="0" y="0"/>
          <a:chExt cx="0" cy="0"/>
        </a:xfrm>
      </p:grpSpPr>
      <p:sp>
        <p:nvSpPr>
          <p:cNvPr id="57" name="Google Shape;57;p7"/>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7"/>
          <p:cNvSpPr txBox="1"/>
          <p:nvPr>
            <p:ph idx="1" type="body"/>
          </p:nvPr>
        </p:nvSpPr>
        <p:spPr>
          <a:xfrm>
            <a:off x="1066800" y="2103120"/>
            <a:ext cx="4754880" cy="374904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sz="1800"/>
            </a:lvl1pPr>
            <a:lvl2pPr indent="-330200" lvl="1" marL="914400" algn="l">
              <a:lnSpc>
                <a:spcPct val="100000"/>
              </a:lnSpc>
              <a:spcBef>
                <a:spcPts val="500"/>
              </a:spcBef>
              <a:spcAft>
                <a:spcPts val="0"/>
              </a:spcAft>
              <a:buSzPts val="1600"/>
              <a:buChar char="◦"/>
              <a:defRPr sz="1600"/>
            </a:lvl2pPr>
            <a:lvl3pPr indent="-317500" lvl="2" marL="1371600" algn="l">
              <a:lnSpc>
                <a:spcPct val="100000"/>
              </a:lnSpc>
              <a:spcBef>
                <a:spcPts val="500"/>
              </a:spcBef>
              <a:spcAft>
                <a:spcPts val="0"/>
              </a:spcAft>
              <a:buSzPts val="1400"/>
              <a:buChar char="◦"/>
              <a:defRPr sz="1400"/>
            </a:lvl3pPr>
            <a:lvl4pPr indent="-317500" lvl="3" marL="1828800" algn="l">
              <a:lnSpc>
                <a:spcPct val="100000"/>
              </a:lnSpc>
              <a:spcBef>
                <a:spcPts val="500"/>
              </a:spcBef>
              <a:spcAft>
                <a:spcPts val="0"/>
              </a:spcAft>
              <a:buSzPts val="1400"/>
              <a:buChar char="◦"/>
              <a:defRPr sz="1400"/>
            </a:lvl4pPr>
            <a:lvl5pPr indent="-317500" lvl="4" marL="2286000" algn="l">
              <a:lnSpc>
                <a:spcPct val="100000"/>
              </a:lnSpc>
              <a:spcBef>
                <a:spcPts val="500"/>
              </a:spcBef>
              <a:spcAft>
                <a:spcPts val="0"/>
              </a:spcAft>
              <a:buSzPts val="1400"/>
              <a:buChar char="◦"/>
              <a:defRPr sz="1400"/>
            </a:lvl5pPr>
            <a:lvl6pPr indent="-317500" lvl="5" marL="2743200" algn="l">
              <a:lnSpc>
                <a:spcPct val="100000"/>
              </a:lnSpc>
              <a:spcBef>
                <a:spcPts val="500"/>
              </a:spcBef>
              <a:spcAft>
                <a:spcPts val="0"/>
              </a:spcAft>
              <a:buSzPts val="1400"/>
              <a:buChar char="◦"/>
              <a:defRPr sz="1400"/>
            </a:lvl6pPr>
            <a:lvl7pPr indent="-317500" lvl="6" marL="3200400" algn="l">
              <a:lnSpc>
                <a:spcPct val="100000"/>
              </a:lnSpc>
              <a:spcBef>
                <a:spcPts val="500"/>
              </a:spcBef>
              <a:spcAft>
                <a:spcPts val="0"/>
              </a:spcAft>
              <a:buSzPts val="1400"/>
              <a:buChar char="◦"/>
              <a:defRPr sz="1400"/>
            </a:lvl7pPr>
            <a:lvl8pPr indent="-317500" lvl="7" marL="3657600" algn="l">
              <a:lnSpc>
                <a:spcPct val="100000"/>
              </a:lnSpc>
              <a:spcBef>
                <a:spcPts val="500"/>
              </a:spcBef>
              <a:spcAft>
                <a:spcPts val="0"/>
              </a:spcAft>
              <a:buSzPts val="1400"/>
              <a:buChar char="◦"/>
              <a:defRPr sz="1400"/>
            </a:lvl8pPr>
            <a:lvl9pPr indent="-317500" lvl="8" marL="4114800" algn="l">
              <a:lnSpc>
                <a:spcPct val="100000"/>
              </a:lnSpc>
              <a:spcBef>
                <a:spcPts val="500"/>
              </a:spcBef>
              <a:spcAft>
                <a:spcPts val="0"/>
              </a:spcAft>
              <a:buSzPts val="1400"/>
              <a:buChar char="◦"/>
              <a:defRPr sz="1400"/>
            </a:lvl9pPr>
          </a:lstStyle>
          <a:p/>
        </p:txBody>
      </p:sp>
      <p:sp>
        <p:nvSpPr>
          <p:cNvPr id="59" name="Google Shape;59;p7"/>
          <p:cNvSpPr txBox="1"/>
          <p:nvPr>
            <p:ph idx="2" type="body"/>
          </p:nvPr>
        </p:nvSpPr>
        <p:spPr>
          <a:xfrm>
            <a:off x="6370320" y="2103120"/>
            <a:ext cx="4754880" cy="374904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sz="1800"/>
            </a:lvl1pPr>
            <a:lvl2pPr indent="-330200" lvl="1" marL="914400" algn="l">
              <a:lnSpc>
                <a:spcPct val="100000"/>
              </a:lnSpc>
              <a:spcBef>
                <a:spcPts val="500"/>
              </a:spcBef>
              <a:spcAft>
                <a:spcPts val="0"/>
              </a:spcAft>
              <a:buSzPts val="1600"/>
              <a:buChar char="◦"/>
              <a:defRPr sz="1600"/>
            </a:lvl2pPr>
            <a:lvl3pPr indent="-317500" lvl="2" marL="1371600" algn="l">
              <a:lnSpc>
                <a:spcPct val="100000"/>
              </a:lnSpc>
              <a:spcBef>
                <a:spcPts val="500"/>
              </a:spcBef>
              <a:spcAft>
                <a:spcPts val="0"/>
              </a:spcAft>
              <a:buSzPts val="1400"/>
              <a:buChar char="◦"/>
              <a:defRPr sz="1400"/>
            </a:lvl3pPr>
            <a:lvl4pPr indent="-317500" lvl="3" marL="1828800" algn="l">
              <a:lnSpc>
                <a:spcPct val="100000"/>
              </a:lnSpc>
              <a:spcBef>
                <a:spcPts val="500"/>
              </a:spcBef>
              <a:spcAft>
                <a:spcPts val="0"/>
              </a:spcAft>
              <a:buSzPts val="1400"/>
              <a:buChar char="◦"/>
              <a:defRPr sz="1400"/>
            </a:lvl4pPr>
            <a:lvl5pPr indent="-317500" lvl="4" marL="2286000" algn="l">
              <a:lnSpc>
                <a:spcPct val="100000"/>
              </a:lnSpc>
              <a:spcBef>
                <a:spcPts val="500"/>
              </a:spcBef>
              <a:spcAft>
                <a:spcPts val="0"/>
              </a:spcAft>
              <a:buSzPts val="1400"/>
              <a:buChar char="◦"/>
              <a:defRPr sz="1400"/>
            </a:lvl5pPr>
            <a:lvl6pPr indent="-317500" lvl="5" marL="2743200" algn="l">
              <a:lnSpc>
                <a:spcPct val="100000"/>
              </a:lnSpc>
              <a:spcBef>
                <a:spcPts val="500"/>
              </a:spcBef>
              <a:spcAft>
                <a:spcPts val="0"/>
              </a:spcAft>
              <a:buSzPts val="1400"/>
              <a:buChar char="◦"/>
              <a:defRPr sz="1400"/>
            </a:lvl6pPr>
            <a:lvl7pPr indent="-317500" lvl="6" marL="3200400" algn="l">
              <a:lnSpc>
                <a:spcPct val="100000"/>
              </a:lnSpc>
              <a:spcBef>
                <a:spcPts val="500"/>
              </a:spcBef>
              <a:spcAft>
                <a:spcPts val="0"/>
              </a:spcAft>
              <a:buSzPts val="1400"/>
              <a:buChar char="◦"/>
              <a:defRPr sz="1400"/>
            </a:lvl7pPr>
            <a:lvl8pPr indent="-317500" lvl="7" marL="3657600" algn="l">
              <a:lnSpc>
                <a:spcPct val="100000"/>
              </a:lnSpc>
              <a:spcBef>
                <a:spcPts val="500"/>
              </a:spcBef>
              <a:spcAft>
                <a:spcPts val="0"/>
              </a:spcAft>
              <a:buSzPts val="1400"/>
              <a:buChar char="◦"/>
              <a:defRPr sz="1400"/>
            </a:lvl8pPr>
            <a:lvl9pPr indent="-317500" lvl="8" marL="4114800" algn="l">
              <a:lnSpc>
                <a:spcPct val="100000"/>
              </a:lnSpc>
              <a:spcBef>
                <a:spcPts val="500"/>
              </a:spcBef>
              <a:spcAft>
                <a:spcPts val="0"/>
              </a:spcAft>
              <a:buSzPts val="1400"/>
              <a:buChar char="◦"/>
              <a:defRPr sz="1400"/>
            </a:lvl9pPr>
          </a:lstStyle>
          <a:p/>
        </p:txBody>
      </p:sp>
      <p:sp>
        <p:nvSpPr>
          <p:cNvPr id="60" name="Google Shape;60;p7"/>
          <p:cNvSpPr txBox="1"/>
          <p:nvPr>
            <p:ph idx="10" type="dt"/>
          </p:nvPr>
        </p:nvSpPr>
        <p:spPr>
          <a:xfrm>
            <a:off x="389464" y="6214535"/>
            <a:ext cx="2743200" cy="25603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1" type="ftr"/>
          </p:nvPr>
        </p:nvSpPr>
        <p:spPr>
          <a:xfrm>
            <a:off x="3489960" y="6214535"/>
            <a:ext cx="5212080" cy="256032"/>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7"/>
          <p:cNvSpPr txBox="1"/>
          <p:nvPr>
            <p:ph idx="12" type="sldNum"/>
          </p:nvPr>
        </p:nvSpPr>
        <p:spPr>
          <a:xfrm>
            <a:off x="10348535" y="6214535"/>
            <a:ext cx="1463040" cy="256032"/>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3" name="Shape 63"/>
        <p:cNvGrpSpPr/>
        <p:nvPr/>
      </p:nvGrpSpPr>
      <p:grpSpPr>
        <a:xfrm>
          <a:off x="0" y="0"/>
          <a:ext cx="0" cy="0"/>
          <a:chOff x="0" y="0"/>
          <a:chExt cx="0" cy="0"/>
        </a:xfrm>
      </p:grpSpPr>
      <p:sp>
        <p:nvSpPr>
          <p:cNvPr id="64" name="Google Shape;64;p8"/>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8"/>
          <p:cNvSpPr txBox="1"/>
          <p:nvPr>
            <p:ph idx="1" type="body"/>
          </p:nvPr>
        </p:nvSpPr>
        <p:spPr>
          <a:xfrm>
            <a:off x="1069848" y="2074334"/>
            <a:ext cx="4754880" cy="640080"/>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0"/>
              </a:spcBef>
              <a:spcAft>
                <a:spcPts val="0"/>
              </a:spcAft>
              <a:buSzPts val="1800"/>
              <a:buNone/>
              <a:defRPr b="0" sz="1800">
                <a:solidFill>
                  <a:schemeClr val="dk2"/>
                </a:solidFill>
                <a:latin typeface="Garamond"/>
                <a:ea typeface="Garamond"/>
                <a:cs typeface="Garamond"/>
                <a:sym typeface="Garamond"/>
              </a:defRPr>
            </a:lvl1pPr>
            <a:lvl2pPr indent="-228600" lvl="1" marL="914400" algn="l">
              <a:lnSpc>
                <a:spcPct val="100000"/>
              </a:lnSpc>
              <a:spcBef>
                <a:spcPts val="500"/>
              </a:spcBef>
              <a:spcAft>
                <a:spcPts val="0"/>
              </a:spcAft>
              <a:buSzPts val="1800"/>
              <a:buNone/>
              <a:defRPr b="1" sz="1800"/>
            </a:lvl2pPr>
            <a:lvl3pPr indent="-228600" lvl="2" marL="1371600" algn="l">
              <a:lnSpc>
                <a:spcPct val="100000"/>
              </a:lnSpc>
              <a:spcBef>
                <a:spcPts val="5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100000"/>
              </a:lnSpc>
              <a:spcBef>
                <a:spcPts val="500"/>
              </a:spcBef>
              <a:spcAft>
                <a:spcPts val="0"/>
              </a:spcAft>
              <a:buSzPts val="1600"/>
              <a:buNone/>
              <a:defRPr b="1" sz="1600"/>
            </a:lvl6pPr>
            <a:lvl7pPr indent="-228600" lvl="6" marL="3200400" algn="l">
              <a:lnSpc>
                <a:spcPct val="100000"/>
              </a:lnSpc>
              <a:spcBef>
                <a:spcPts val="500"/>
              </a:spcBef>
              <a:spcAft>
                <a:spcPts val="0"/>
              </a:spcAft>
              <a:buSzPts val="1600"/>
              <a:buNone/>
              <a:defRPr b="1" sz="1600"/>
            </a:lvl7pPr>
            <a:lvl8pPr indent="-228600" lvl="7" marL="3657600" algn="l">
              <a:lnSpc>
                <a:spcPct val="100000"/>
              </a:lnSpc>
              <a:spcBef>
                <a:spcPts val="500"/>
              </a:spcBef>
              <a:spcAft>
                <a:spcPts val="0"/>
              </a:spcAft>
              <a:buSzPts val="1600"/>
              <a:buNone/>
              <a:defRPr b="1" sz="1600"/>
            </a:lvl8pPr>
            <a:lvl9pPr indent="-228600" lvl="8" marL="4114800" algn="l">
              <a:lnSpc>
                <a:spcPct val="100000"/>
              </a:lnSpc>
              <a:spcBef>
                <a:spcPts val="500"/>
              </a:spcBef>
              <a:spcAft>
                <a:spcPts val="0"/>
              </a:spcAft>
              <a:buSzPts val="1600"/>
              <a:buNone/>
              <a:defRPr b="1" sz="1600"/>
            </a:lvl9pPr>
          </a:lstStyle>
          <a:p/>
        </p:txBody>
      </p:sp>
      <p:sp>
        <p:nvSpPr>
          <p:cNvPr id="66" name="Google Shape;66;p8"/>
          <p:cNvSpPr txBox="1"/>
          <p:nvPr>
            <p:ph idx="2" type="body"/>
          </p:nvPr>
        </p:nvSpPr>
        <p:spPr>
          <a:xfrm>
            <a:off x="1069848" y="2755898"/>
            <a:ext cx="4754880" cy="32004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sz="1800"/>
            </a:lvl1pPr>
            <a:lvl2pPr indent="-330200" lvl="1" marL="914400" algn="l">
              <a:lnSpc>
                <a:spcPct val="100000"/>
              </a:lnSpc>
              <a:spcBef>
                <a:spcPts val="500"/>
              </a:spcBef>
              <a:spcAft>
                <a:spcPts val="0"/>
              </a:spcAft>
              <a:buSzPts val="1600"/>
              <a:buChar char="◦"/>
              <a:defRPr sz="1600"/>
            </a:lvl2pPr>
            <a:lvl3pPr indent="-317500" lvl="2" marL="1371600" algn="l">
              <a:lnSpc>
                <a:spcPct val="100000"/>
              </a:lnSpc>
              <a:spcBef>
                <a:spcPts val="500"/>
              </a:spcBef>
              <a:spcAft>
                <a:spcPts val="0"/>
              </a:spcAft>
              <a:buSzPts val="1400"/>
              <a:buChar char="◦"/>
              <a:defRPr sz="1400"/>
            </a:lvl3pPr>
            <a:lvl4pPr indent="-317500" lvl="3" marL="1828800" algn="l">
              <a:lnSpc>
                <a:spcPct val="100000"/>
              </a:lnSpc>
              <a:spcBef>
                <a:spcPts val="500"/>
              </a:spcBef>
              <a:spcAft>
                <a:spcPts val="0"/>
              </a:spcAft>
              <a:buSzPts val="1400"/>
              <a:buChar char="◦"/>
              <a:defRPr sz="1400"/>
            </a:lvl4pPr>
            <a:lvl5pPr indent="-317500" lvl="4" marL="2286000" algn="l">
              <a:lnSpc>
                <a:spcPct val="100000"/>
              </a:lnSpc>
              <a:spcBef>
                <a:spcPts val="500"/>
              </a:spcBef>
              <a:spcAft>
                <a:spcPts val="0"/>
              </a:spcAft>
              <a:buSzPts val="1400"/>
              <a:buChar char="◦"/>
              <a:defRPr sz="1400"/>
            </a:lvl5pPr>
            <a:lvl6pPr indent="-317500" lvl="5" marL="2743200" algn="l">
              <a:lnSpc>
                <a:spcPct val="100000"/>
              </a:lnSpc>
              <a:spcBef>
                <a:spcPts val="500"/>
              </a:spcBef>
              <a:spcAft>
                <a:spcPts val="0"/>
              </a:spcAft>
              <a:buSzPts val="1400"/>
              <a:buChar char="◦"/>
              <a:defRPr sz="1400"/>
            </a:lvl6pPr>
            <a:lvl7pPr indent="-317500" lvl="6" marL="3200400" algn="l">
              <a:lnSpc>
                <a:spcPct val="100000"/>
              </a:lnSpc>
              <a:spcBef>
                <a:spcPts val="500"/>
              </a:spcBef>
              <a:spcAft>
                <a:spcPts val="0"/>
              </a:spcAft>
              <a:buSzPts val="1400"/>
              <a:buChar char="◦"/>
              <a:defRPr sz="1400"/>
            </a:lvl7pPr>
            <a:lvl8pPr indent="-317500" lvl="7" marL="3657600" algn="l">
              <a:lnSpc>
                <a:spcPct val="100000"/>
              </a:lnSpc>
              <a:spcBef>
                <a:spcPts val="500"/>
              </a:spcBef>
              <a:spcAft>
                <a:spcPts val="0"/>
              </a:spcAft>
              <a:buSzPts val="1400"/>
              <a:buChar char="◦"/>
              <a:defRPr sz="1400"/>
            </a:lvl8pPr>
            <a:lvl9pPr indent="-317500" lvl="8" marL="4114800" algn="l">
              <a:lnSpc>
                <a:spcPct val="100000"/>
              </a:lnSpc>
              <a:spcBef>
                <a:spcPts val="500"/>
              </a:spcBef>
              <a:spcAft>
                <a:spcPts val="0"/>
              </a:spcAft>
              <a:buSzPts val="1400"/>
              <a:buChar char="◦"/>
              <a:defRPr sz="1400"/>
            </a:lvl9pPr>
          </a:lstStyle>
          <a:p/>
        </p:txBody>
      </p:sp>
      <p:sp>
        <p:nvSpPr>
          <p:cNvPr id="67" name="Google Shape;67;p8"/>
          <p:cNvSpPr txBox="1"/>
          <p:nvPr>
            <p:ph idx="3" type="body"/>
          </p:nvPr>
        </p:nvSpPr>
        <p:spPr>
          <a:xfrm>
            <a:off x="6373368" y="2074334"/>
            <a:ext cx="4754880" cy="640080"/>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0"/>
              </a:spcBef>
              <a:spcAft>
                <a:spcPts val="0"/>
              </a:spcAft>
              <a:buSzPts val="1800"/>
              <a:buNone/>
              <a:defRPr b="0" sz="1800">
                <a:solidFill>
                  <a:schemeClr val="dk2"/>
                </a:solidFill>
              </a:defRPr>
            </a:lvl1pPr>
            <a:lvl2pPr indent="-228600" lvl="1" marL="914400" algn="l">
              <a:lnSpc>
                <a:spcPct val="100000"/>
              </a:lnSpc>
              <a:spcBef>
                <a:spcPts val="500"/>
              </a:spcBef>
              <a:spcAft>
                <a:spcPts val="0"/>
              </a:spcAft>
              <a:buSzPts val="1800"/>
              <a:buNone/>
              <a:defRPr b="1" sz="1800"/>
            </a:lvl2pPr>
            <a:lvl3pPr indent="-228600" lvl="2" marL="1371600" algn="l">
              <a:lnSpc>
                <a:spcPct val="100000"/>
              </a:lnSpc>
              <a:spcBef>
                <a:spcPts val="500"/>
              </a:spcBef>
              <a:spcAft>
                <a:spcPts val="0"/>
              </a:spcAft>
              <a:buSzPts val="1800"/>
              <a:buNone/>
              <a:defRPr b="1" sz="1800"/>
            </a:lvl3pPr>
            <a:lvl4pPr indent="-228600" lvl="3" marL="1828800" algn="l">
              <a:lnSpc>
                <a:spcPct val="100000"/>
              </a:lnSpc>
              <a:spcBef>
                <a:spcPts val="500"/>
              </a:spcBef>
              <a:spcAft>
                <a:spcPts val="0"/>
              </a:spcAft>
              <a:buSzPts val="1600"/>
              <a:buNone/>
              <a:defRPr b="1" sz="1600"/>
            </a:lvl4pPr>
            <a:lvl5pPr indent="-228600" lvl="4" marL="2286000" algn="l">
              <a:lnSpc>
                <a:spcPct val="100000"/>
              </a:lnSpc>
              <a:spcBef>
                <a:spcPts val="500"/>
              </a:spcBef>
              <a:spcAft>
                <a:spcPts val="0"/>
              </a:spcAft>
              <a:buSzPts val="1600"/>
              <a:buNone/>
              <a:defRPr b="1" sz="1600"/>
            </a:lvl5pPr>
            <a:lvl6pPr indent="-228600" lvl="5" marL="2743200" algn="l">
              <a:lnSpc>
                <a:spcPct val="100000"/>
              </a:lnSpc>
              <a:spcBef>
                <a:spcPts val="500"/>
              </a:spcBef>
              <a:spcAft>
                <a:spcPts val="0"/>
              </a:spcAft>
              <a:buSzPts val="1600"/>
              <a:buNone/>
              <a:defRPr b="1" sz="1600"/>
            </a:lvl6pPr>
            <a:lvl7pPr indent="-228600" lvl="6" marL="3200400" algn="l">
              <a:lnSpc>
                <a:spcPct val="100000"/>
              </a:lnSpc>
              <a:spcBef>
                <a:spcPts val="500"/>
              </a:spcBef>
              <a:spcAft>
                <a:spcPts val="0"/>
              </a:spcAft>
              <a:buSzPts val="1600"/>
              <a:buNone/>
              <a:defRPr b="1" sz="1600"/>
            </a:lvl7pPr>
            <a:lvl8pPr indent="-228600" lvl="7" marL="3657600" algn="l">
              <a:lnSpc>
                <a:spcPct val="100000"/>
              </a:lnSpc>
              <a:spcBef>
                <a:spcPts val="500"/>
              </a:spcBef>
              <a:spcAft>
                <a:spcPts val="0"/>
              </a:spcAft>
              <a:buSzPts val="1600"/>
              <a:buNone/>
              <a:defRPr b="1" sz="1600"/>
            </a:lvl8pPr>
            <a:lvl9pPr indent="-228600" lvl="8" marL="4114800" algn="l">
              <a:lnSpc>
                <a:spcPct val="100000"/>
              </a:lnSpc>
              <a:spcBef>
                <a:spcPts val="500"/>
              </a:spcBef>
              <a:spcAft>
                <a:spcPts val="0"/>
              </a:spcAft>
              <a:buSzPts val="1600"/>
              <a:buNone/>
              <a:defRPr b="1" sz="1600"/>
            </a:lvl9pPr>
          </a:lstStyle>
          <a:p/>
        </p:txBody>
      </p:sp>
      <p:sp>
        <p:nvSpPr>
          <p:cNvPr id="68" name="Google Shape;68;p8"/>
          <p:cNvSpPr txBox="1"/>
          <p:nvPr>
            <p:ph idx="4" type="body"/>
          </p:nvPr>
        </p:nvSpPr>
        <p:spPr>
          <a:xfrm>
            <a:off x="6373368" y="2756581"/>
            <a:ext cx="4754880" cy="32004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sz="1800"/>
            </a:lvl1pPr>
            <a:lvl2pPr indent="-330200" lvl="1" marL="914400" algn="l">
              <a:lnSpc>
                <a:spcPct val="100000"/>
              </a:lnSpc>
              <a:spcBef>
                <a:spcPts val="500"/>
              </a:spcBef>
              <a:spcAft>
                <a:spcPts val="0"/>
              </a:spcAft>
              <a:buSzPts val="1600"/>
              <a:buChar char="◦"/>
              <a:defRPr sz="1600"/>
            </a:lvl2pPr>
            <a:lvl3pPr indent="-317500" lvl="2" marL="1371600" algn="l">
              <a:lnSpc>
                <a:spcPct val="100000"/>
              </a:lnSpc>
              <a:spcBef>
                <a:spcPts val="500"/>
              </a:spcBef>
              <a:spcAft>
                <a:spcPts val="0"/>
              </a:spcAft>
              <a:buSzPts val="1400"/>
              <a:buChar char="◦"/>
              <a:defRPr sz="1400"/>
            </a:lvl3pPr>
            <a:lvl4pPr indent="-317500" lvl="3" marL="1828800" algn="l">
              <a:lnSpc>
                <a:spcPct val="100000"/>
              </a:lnSpc>
              <a:spcBef>
                <a:spcPts val="500"/>
              </a:spcBef>
              <a:spcAft>
                <a:spcPts val="0"/>
              </a:spcAft>
              <a:buSzPts val="1400"/>
              <a:buChar char="◦"/>
              <a:defRPr sz="1400"/>
            </a:lvl4pPr>
            <a:lvl5pPr indent="-317500" lvl="4" marL="2286000" algn="l">
              <a:lnSpc>
                <a:spcPct val="100000"/>
              </a:lnSpc>
              <a:spcBef>
                <a:spcPts val="500"/>
              </a:spcBef>
              <a:spcAft>
                <a:spcPts val="0"/>
              </a:spcAft>
              <a:buSzPts val="1400"/>
              <a:buChar char="◦"/>
              <a:defRPr sz="1400"/>
            </a:lvl5pPr>
            <a:lvl6pPr indent="-317500" lvl="5" marL="2743200" algn="l">
              <a:lnSpc>
                <a:spcPct val="100000"/>
              </a:lnSpc>
              <a:spcBef>
                <a:spcPts val="500"/>
              </a:spcBef>
              <a:spcAft>
                <a:spcPts val="0"/>
              </a:spcAft>
              <a:buSzPts val="1400"/>
              <a:buChar char="◦"/>
              <a:defRPr sz="1400"/>
            </a:lvl6pPr>
            <a:lvl7pPr indent="-317500" lvl="6" marL="3200400" algn="l">
              <a:lnSpc>
                <a:spcPct val="100000"/>
              </a:lnSpc>
              <a:spcBef>
                <a:spcPts val="500"/>
              </a:spcBef>
              <a:spcAft>
                <a:spcPts val="0"/>
              </a:spcAft>
              <a:buSzPts val="1400"/>
              <a:buChar char="◦"/>
              <a:defRPr sz="1400"/>
            </a:lvl7pPr>
            <a:lvl8pPr indent="-317500" lvl="7" marL="3657600" algn="l">
              <a:lnSpc>
                <a:spcPct val="100000"/>
              </a:lnSpc>
              <a:spcBef>
                <a:spcPts val="500"/>
              </a:spcBef>
              <a:spcAft>
                <a:spcPts val="0"/>
              </a:spcAft>
              <a:buSzPts val="1400"/>
              <a:buChar char="◦"/>
              <a:defRPr sz="1400"/>
            </a:lvl8pPr>
            <a:lvl9pPr indent="-317500" lvl="8" marL="4114800" algn="l">
              <a:lnSpc>
                <a:spcPct val="100000"/>
              </a:lnSpc>
              <a:spcBef>
                <a:spcPts val="500"/>
              </a:spcBef>
              <a:spcAft>
                <a:spcPts val="0"/>
              </a:spcAft>
              <a:buSzPts val="1400"/>
              <a:buChar char="◦"/>
              <a:defRPr sz="1400"/>
            </a:lvl9pPr>
          </a:lstStyle>
          <a:p/>
        </p:txBody>
      </p:sp>
      <p:sp>
        <p:nvSpPr>
          <p:cNvPr id="69" name="Google Shape;69;p8"/>
          <p:cNvSpPr txBox="1"/>
          <p:nvPr>
            <p:ph idx="10" type="dt"/>
          </p:nvPr>
        </p:nvSpPr>
        <p:spPr>
          <a:xfrm>
            <a:off x="389464" y="6214535"/>
            <a:ext cx="2743200" cy="25603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8"/>
          <p:cNvSpPr txBox="1"/>
          <p:nvPr>
            <p:ph idx="11" type="ftr"/>
          </p:nvPr>
        </p:nvSpPr>
        <p:spPr>
          <a:xfrm>
            <a:off x="3489960" y="6214535"/>
            <a:ext cx="5212080" cy="256032"/>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8"/>
          <p:cNvSpPr txBox="1"/>
          <p:nvPr>
            <p:ph idx="12" type="sldNum"/>
          </p:nvPr>
        </p:nvSpPr>
        <p:spPr>
          <a:xfrm>
            <a:off x="10348535" y="6214535"/>
            <a:ext cx="1463040" cy="256032"/>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72" name="Shape 72"/>
        <p:cNvGrpSpPr/>
        <p:nvPr/>
      </p:nvGrpSpPr>
      <p:grpSpPr>
        <a:xfrm>
          <a:off x="0" y="0"/>
          <a:ext cx="0" cy="0"/>
          <a:chOff x="0" y="0"/>
          <a:chExt cx="0" cy="0"/>
        </a:xfrm>
      </p:grpSpPr>
      <p:sp>
        <p:nvSpPr>
          <p:cNvPr id="73" name="Google Shape;73;p9"/>
          <p:cNvSpPr/>
          <p:nvPr/>
        </p:nvSpPr>
        <p:spPr>
          <a:xfrm>
            <a:off x="9020386" y="237744"/>
            <a:ext cx="2926080" cy="6382512"/>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9"/>
          <p:cNvSpPr txBox="1"/>
          <p:nvPr>
            <p:ph type="title"/>
          </p:nvPr>
        </p:nvSpPr>
        <p:spPr>
          <a:xfrm>
            <a:off x="9296400" y="607392"/>
            <a:ext cx="2430780" cy="164592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800"/>
              <a:buFont typeface="Garamond"/>
              <a:buNone/>
              <a:defRPr b="0" sz="2800" cap="none">
                <a:solidFill>
                  <a:schemeClr val="dk1"/>
                </a:solidFill>
                <a:latin typeface="Garamond"/>
                <a:ea typeface="Garamond"/>
                <a:cs typeface="Garamond"/>
                <a:sym typeface="Garamond"/>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9"/>
          <p:cNvSpPr txBox="1"/>
          <p:nvPr>
            <p:ph idx="1" type="body"/>
          </p:nvPr>
        </p:nvSpPr>
        <p:spPr>
          <a:xfrm>
            <a:off x="685800" y="609600"/>
            <a:ext cx="7772400" cy="5334000"/>
          </a:xfrm>
          <a:prstGeom prst="rect">
            <a:avLst/>
          </a:prstGeom>
          <a:noFill/>
          <a:ln>
            <a:noFill/>
          </a:ln>
        </p:spPr>
        <p:txBody>
          <a:bodyPr anchorCtr="0" anchor="t" bIns="45700" lIns="91425" spcFirstLastPara="1" rIns="91425" wrap="square" tIns="45700">
            <a:normAutofit/>
          </a:bodyPr>
          <a:lstStyle>
            <a:lvl1pPr indent="-349250" lvl="0" marL="457200" algn="l">
              <a:lnSpc>
                <a:spcPct val="100000"/>
              </a:lnSpc>
              <a:spcBef>
                <a:spcPts val="900"/>
              </a:spcBef>
              <a:spcAft>
                <a:spcPts val="0"/>
              </a:spcAft>
              <a:buSzPts val="1900"/>
              <a:buChar char="◦"/>
              <a:defRPr sz="1900"/>
            </a:lvl1pPr>
            <a:lvl2pPr indent="-330200" lvl="1" marL="914400" algn="l">
              <a:lnSpc>
                <a:spcPct val="100000"/>
              </a:lnSpc>
              <a:spcBef>
                <a:spcPts val="500"/>
              </a:spcBef>
              <a:spcAft>
                <a:spcPts val="0"/>
              </a:spcAft>
              <a:buSzPts val="1600"/>
              <a:buChar char="◦"/>
              <a:defRPr sz="1600"/>
            </a:lvl2pPr>
            <a:lvl3pPr indent="-317500" lvl="2" marL="1371600" algn="l">
              <a:lnSpc>
                <a:spcPct val="100000"/>
              </a:lnSpc>
              <a:spcBef>
                <a:spcPts val="500"/>
              </a:spcBef>
              <a:spcAft>
                <a:spcPts val="0"/>
              </a:spcAft>
              <a:buSzPts val="1400"/>
              <a:buChar char="◦"/>
              <a:defRPr sz="1400"/>
            </a:lvl3pPr>
            <a:lvl4pPr indent="-317500" lvl="3" marL="1828800" algn="l">
              <a:lnSpc>
                <a:spcPct val="100000"/>
              </a:lnSpc>
              <a:spcBef>
                <a:spcPts val="500"/>
              </a:spcBef>
              <a:spcAft>
                <a:spcPts val="0"/>
              </a:spcAft>
              <a:buSzPts val="1400"/>
              <a:buChar char="◦"/>
              <a:defRPr sz="1400"/>
            </a:lvl4pPr>
            <a:lvl5pPr indent="-317500" lvl="4" marL="2286000" algn="l">
              <a:lnSpc>
                <a:spcPct val="100000"/>
              </a:lnSpc>
              <a:spcBef>
                <a:spcPts val="500"/>
              </a:spcBef>
              <a:spcAft>
                <a:spcPts val="0"/>
              </a:spcAft>
              <a:buSzPts val="1400"/>
              <a:buChar char="◦"/>
              <a:defRPr sz="1400"/>
            </a:lvl5pPr>
            <a:lvl6pPr indent="-317500" lvl="5" marL="2743200" algn="l">
              <a:lnSpc>
                <a:spcPct val="100000"/>
              </a:lnSpc>
              <a:spcBef>
                <a:spcPts val="500"/>
              </a:spcBef>
              <a:spcAft>
                <a:spcPts val="0"/>
              </a:spcAft>
              <a:buSzPts val="1400"/>
              <a:buChar char="◦"/>
              <a:defRPr sz="1400"/>
            </a:lvl6pPr>
            <a:lvl7pPr indent="-317500" lvl="6" marL="3200400" algn="l">
              <a:lnSpc>
                <a:spcPct val="100000"/>
              </a:lnSpc>
              <a:spcBef>
                <a:spcPts val="500"/>
              </a:spcBef>
              <a:spcAft>
                <a:spcPts val="0"/>
              </a:spcAft>
              <a:buSzPts val="1400"/>
              <a:buChar char="◦"/>
              <a:defRPr sz="1400"/>
            </a:lvl7pPr>
            <a:lvl8pPr indent="-317500" lvl="7" marL="3657600" algn="l">
              <a:lnSpc>
                <a:spcPct val="100000"/>
              </a:lnSpc>
              <a:spcBef>
                <a:spcPts val="500"/>
              </a:spcBef>
              <a:spcAft>
                <a:spcPts val="0"/>
              </a:spcAft>
              <a:buSzPts val="1400"/>
              <a:buChar char="◦"/>
              <a:defRPr sz="1400"/>
            </a:lvl8pPr>
            <a:lvl9pPr indent="-317500" lvl="8" marL="4114800" algn="l">
              <a:lnSpc>
                <a:spcPct val="100000"/>
              </a:lnSpc>
              <a:spcBef>
                <a:spcPts val="500"/>
              </a:spcBef>
              <a:spcAft>
                <a:spcPts val="0"/>
              </a:spcAft>
              <a:buSzPts val="1400"/>
              <a:buChar char="◦"/>
              <a:defRPr sz="1400"/>
            </a:lvl9pPr>
          </a:lstStyle>
          <a:p/>
        </p:txBody>
      </p:sp>
      <p:sp>
        <p:nvSpPr>
          <p:cNvPr id="76" name="Google Shape;76;p9"/>
          <p:cNvSpPr txBox="1"/>
          <p:nvPr>
            <p:ph idx="2" type="body"/>
          </p:nvPr>
        </p:nvSpPr>
        <p:spPr>
          <a:xfrm>
            <a:off x="9296400" y="2286000"/>
            <a:ext cx="2430780" cy="3505200"/>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800"/>
              </a:spcBef>
              <a:spcAft>
                <a:spcPts val="0"/>
              </a:spcAft>
              <a:buSzPts val="1400"/>
              <a:buNone/>
              <a:defRPr sz="1400">
                <a:solidFill>
                  <a:schemeClr val="dk1"/>
                </a:solidFill>
              </a:defRPr>
            </a:lvl1pPr>
            <a:lvl2pPr indent="-228600" lvl="1" marL="914400" algn="l">
              <a:lnSpc>
                <a:spcPct val="100000"/>
              </a:lnSpc>
              <a:spcBef>
                <a:spcPts val="500"/>
              </a:spcBef>
              <a:spcAft>
                <a:spcPts val="0"/>
              </a:spcAft>
              <a:buSzPts val="1200"/>
              <a:buNone/>
              <a:defRPr sz="1200"/>
            </a:lvl2pPr>
            <a:lvl3pPr indent="-228600" lvl="2" marL="1371600" algn="l">
              <a:lnSpc>
                <a:spcPct val="100000"/>
              </a:lnSpc>
              <a:spcBef>
                <a:spcPts val="500"/>
              </a:spcBef>
              <a:spcAft>
                <a:spcPts val="0"/>
              </a:spcAft>
              <a:buSzPts val="1000"/>
              <a:buNone/>
              <a:defRPr sz="1000"/>
            </a:lvl3pPr>
            <a:lvl4pPr indent="-228600" lvl="3" marL="1828800" algn="l">
              <a:lnSpc>
                <a:spcPct val="100000"/>
              </a:lnSpc>
              <a:spcBef>
                <a:spcPts val="500"/>
              </a:spcBef>
              <a:spcAft>
                <a:spcPts val="0"/>
              </a:spcAft>
              <a:buSzPts val="900"/>
              <a:buNone/>
              <a:defRPr sz="900"/>
            </a:lvl4pPr>
            <a:lvl5pPr indent="-228600" lvl="4" marL="2286000" algn="l">
              <a:lnSpc>
                <a:spcPct val="100000"/>
              </a:lnSpc>
              <a:spcBef>
                <a:spcPts val="500"/>
              </a:spcBef>
              <a:spcAft>
                <a:spcPts val="0"/>
              </a:spcAft>
              <a:buSzPts val="900"/>
              <a:buNone/>
              <a:defRPr sz="900"/>
            </a:lvl5pPr>
            <a:lvl6pPr indent="-228600" lvl="5" marL="2743200" algn="l">
              <a:lnSpc>
                <a:spcPct val="100000"/>
              </a:lnSpc>
              <a:spcBef>
                <a:spcPts val="500"/>
              </a:spcBef>
              <a:spcAft>
                <a:spcPts val="0"/>
              </a:spcAft>
              <a:buSzPts val="900"/>
              <a:buNone/>
              <a:defRPr sz="900"/>
            </a:lvl6pPr>
            <a:lvl7pPr indent="-228600" lvl="6" marL="3200400" algn="l">
              <a:lnSpc>
                <a:spcPct val="100000"/>
              </a:lnSpc>
              <a:spcBef>
                <a:spcPts val="500"/>
              </a:spcBef>
              <a:spcAft>
                <a:spcPts val="0"/>
              </a:spcAft>
              <a:buSzPts val="900"/>
              <a:buNone/>
              <a:defRPr sz="900"/>
            </a:lvl7pPr>
            <a:lvl8pPr indent="-228600" lvl="7" marL="3657600" algn="l">
              <a:lnSpc>
                <a:spcPct val="100000"/>
              </a:lnSpc>
              <a:spcBef>
                <a:spcPts val="500"/>
              </a:spcBef>
              <a:spcAft>
                <a:spcPts val="0"/>
              </a:spcAft>
              <a:buSzPts val="900"/>
              <a:buNone/>
              <a:defRPr sz="900"/>
            </a:lvl8pPr>
            <a:lvl9pPr indent="-228600" lvl="8" marL="4114800" algn="l">
              <a:lnSpc>
                <a:spcPct val="100000"/>
              </a:lnSpc>
              <a:spcBef>
                <a:spcPts val="500"/>
              </a:spcBef>
              <a:spcAft>
                <a:spcPts val="0"/>
              </a:spcAft>
              <a:buSzPts val="900"/>
              <a:buNone/>
              <a:defRPr sz="900"/>
            </a:lvl9pPr>
          </a:lstStyle>
          <a:p/>
        </p:txBody>
      </p:sp>
      <p:sp>
        <p:nvSpPr>
          <p:cNvPr id="77" name="Google Shape;77;p9"/>
          <p:cNvSpPr txBox="1"/>
          <p:nvPr>
            <p:ph idx="10" type="dt"/>
          </p:nvPr>
        </p:nvSpPr>
        <p:spPr>
          <a:xfrm>
            <a:off x="389464" y="6214535"/>
            <a:ext cx="2743200" cy="25603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9"/>
          <p:cNvSpPr txBox="1"/>
          <p:nvPr>
            <p:ph idx="11" type="ftr"/>
          </p:nvPr>
        </p:nvSpPr>
        <p:spPr>
          <a:xfrm>
            <a:off x="3489960" y="6214535"/>
            <a:ext cx="5212080" cy="25603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9"/>
          <p:cNvSpPr txBox="1"/>
          <p:nvPr>
            <p:ph idx="12" type="sldNum"/>
          </p:nvPr>
        </p:nvSpPr>
        <p:spPr>
          <a:xfrm>
            <a:off x="10396728" y="6227064"/>
            <a:ext cx="1463040" cy="256032"/>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0" name="Google Shape;80;p9"/>
          <p:cNvSpPr/>
          <p:nvPr/>
        </p:nvSpPr>
        <p:spPr>
          <a:xfrm>
            <a:off x="9157546" y="374904"/>
            <a:ext cx="2651760" cy="610819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81" name="Shape 81"/>
        <p:cNvGrpSpPr/>
        <p:nvPr/>
      </p:nvGrpSpPr>
      <p:grpSpPr>
        <a:xfrm>
          <a:off x="0" y="0"/>
          <a:ext cx="0" cy="0"/>
          <a:chOff x="0" y="0"/>
          <a:chExt cx="0" cy="0"/>
        </a:xfrm>
      </p:grpSpPr>
      <p:sp>
        <p:nvSpPr>
          <p:cNvPr id="82" name="Google Shape;82;p10"/>
          <p:cNvSpPr/>
          <p:nvPr/>
        </p:nvSpPr>
        <p:spPr>
          <a:xfrm>
            <a:off x="9020386" y="237744"/>
            <a:ext cx="2926080" cy="6382512"/>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0"/>
          <p:cNvSpPr txBox="1"/>
          <p:nvPr>
            <p:ph type="title"/>
          </p:nvPr>
        </p:nvSpPr>
        <p:spPr>
          <a:xfrm>
            <a:off x="9296400" y="603504"/>
            <a:ext cx="2432304" cy="164592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2800"/>
              <a:buFont typeface="Garamond"/>
              <a:buNone/>
              <a:defRPr b="0" sz="2800">
                <a:solidFill>
                  <a:schemeClr val="dk1"/>
                </a:solidFill>
                <a:latin typeface="Garamond"/>
                <a:ea typeface="Garamond"/>
                <a:cs typeface="Garamond"/>
                <a:sym typeface="Garamond"/>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10"/>
          <p:cNvSpPr/>
          <p:nvPr>
            <p:ph idx="2" type="pic"/>
          </p:nvPr>
        </p:nvSpPr>
        <p:spPr>
          <a:xfrm>
            <a:off x="228599" y="237744"/>
            <a:ext cx="8531352" cy="6382512"/>
          </a:xfrm>
          <a:prstGeom prst="rect">
            <a:avLst/>
          </a:prstGeom>
          <a:solidFill>
            <a:srgbClr val="BFB9B9"/>
          </a:solidFill>
          <a:ln>
            <a:noFill/>
          </a:ln>
        </p:spPr>
      </p:sp>
      <p:sp>
        <p:nvSpPr>
          <p:cNvPr id="85" name="Google Shape;85;p10"/>
          <p:cNvSpPr txBox="1"/>
          <p:nvPr>
            <p:ph idx="1" type="body"/>
          </p:nvPr>
        </p:nvSpPr>
        <p:spPr>
          <a:xfrm>
            <a:off x="9296400" y="2286000"/>
            <a:ext cx="2432304" cy="3502152"/>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800"/>
              </a:spcBef>
              <a:spcAft>
                <a:spcPts val="0"/>
              </a:spcAft>
              <a:buSzPts val="1400"/>
              <a:buNone/>
              <a:defRPr sz="1400">
                <a:solidFill>
                  <a:schemeClr val="dk1"/>
                </a:solidFill>
              </a:defRPr>
            </a:lvl1pPr>
            <a:lvl2pPr indent="-228600" lvl="1" marL="914400" algn="l">
              <a:lnSpc>
                <a:spcPct val="100000"/>
              </a:lnSpc>
              <a:spcBef>
                <a:spcPts val="500"/>
              </a:spcBef>
              <a:spcAft>
                <a:spcPts val="0"/>
              </a:spcAft>
              <a:buSzPts val="1200"/>
              <a:buNone/>
              <a:defRPr sz="1200"/>
            </a:lvl2pPr>
            <a:lvl3pPr indent="-228600" lvl="2" marL="1371600" algn="l">
              <a:lnSpc>
                <a:spcPct val="100000"/>
              </a:lnSpc>
              <a:spcBef>
                <a:spcPts val="500"/>
              </a:spcBef>
              <a:spcAft>
                <a:spcPts val="0"/>
              </a:spcAft>
              <a:buSzPts val="1000"/>
              <a:buNone/>
              <a:defRPr sz="1000"/>
            </a:lvl3pPr>
            <a:lvl4pPr indent="-228600" lvl="3" marL="1828800" algn="l">
              <a:lnSpc>
                <a:spcPct val="100000"/>
              </a:lnSpc>
              <a:spcBef>
                <a:spcPts val="500"/>
              </a:spcBef>
              <a:spcAft>
                <a:spcPts val="0"/>
              </a:spcAft>
              <a:buSzPts val="900"/>
              <a:buNone/>
              <a:defRPr sz="900"/>
            </a:lvl4pPr>
            <a:lvl5pPr indent="-228600" lvl="4" marL="2286000" algn="l">
              <a:lnSpc>
                <a:spcPct val="100000"/>
              </a:lnSpc>
              <a:spcBef>
                <a:spcPts val="500"/>
              </a:spcBef>
              <a:spcAft>
                <a:spcPts val="0"/>
              </a:spcAft>
              <a:buSzPts val="900"/>
              <a:buNone/>
              <a:defRPr sz="900"/>
            </a:lvl5pPr>
            <a:lvl6pPr indent="-228600" lvl="5" marL="2743200" algn="l">
              <a:lnSpc>
                <a:spcPct val="100000"/>
              </a:lnSpc>
              <a:spcBef>
                <a:spcPts val="500"/>
              </a:spcBef>
              <a:spcAft>
                <a:spcPts val="0"/>
              </a:spcAft>
              <a:buSzPts val="900"/>
              <a:buNone/>
              <a:defRPr sz="900"/>
            </a:lvl6pPr>
            <a:lvl7pPr indent="-228600" lvl="6" marL="3200400" algn="l">
              <a:lnSpc>
                <a:spcPct val="100000"/>
              </a:lnSpc>
              <a:spcBef>
                <a:spcPts val="500"/>
              </a:spcBef>
              <a:spcAft>
                <a:spcPts val="0"/>
              </a:spcAft>
              <a:buSzPts val="900"/>
              <a:buNone/>
              <a:defRPr sz="900"/>
            </a:lvl7pPr>
            <a:lvl8pPr indent="-228600" lvl="7" marL="3657600" algn="l">
              <a:lnSpc>
                <a:spcPct val="100000"/>
              </a:lnSpc>
              <a:spcBef>
                <a:spcPts val="500"/>
              </a:spcBef>
              <a:spcAft>
                <a:spcPts val="0"/>
              </a:spcAft>
              <a:buSzPts val="900"/>
              <a:buNone/>
              <a:defRPr sz="900"/>
            </a:lvl8pPr>
            <a:lvl9pPr indent="-228600" lvl="8" marL="4114800" algn="l">
              <a:lnSpc>
                <a:spcPct val="100000"/>
              </a:lnSpc>
              <a:spcBef>
                <a:spcPts val="500"/>
              </a:spcBef>
              <a:spcAft>
                <a:spcPts val="0"/>
              </a:spcAft>
              <a:buSzPts val="900"/>
              <a:buNone/>
              <a:defRPr sz="900"/>
            </a:lvl9pPr>
          </a:lstStyle>
          <a:p/>
        </p:txBody>
      </p:sp>
      <p:sp>
        <p:nvSpPr>
          <p:cNvPr id="86" name="Google Shape;86;p10"/>
          <p:cNvSpPr txBox="1"/>
          <p:nvPr>
            <p:ph idx="10" type="dt"/>
          </p:nvPr>
        </p:nvSpPr>
        <p:spPr>
          <a:xfrm>
            <a:off x="389464" y="6214535"/>
            <a:ext cx="2743200" cy="25603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10"/>
          <p:cNvSpPr txBox="1"/>
          <p:nvPr>
            <p:ph idx="11" type="ftr"/>
          </p:nvPr>
        </p:nvSpPr>
        <p:spPr>
          <a:xfrm>
            <a:off x="3489960" y="6214535"/>
            <a:ext cx="5212080" cy="25603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sz="1000">
                <a:solidFill>
                  <a:srgbClr val="FFFFFF"/>
                </a:solidFill>
                <a:latin typeface="Garamond"/>
                <a:ea typeface="Garamond"/>
                <a:cs typeface="Garamond"/>
                <a:sym typeface="Garamond"/>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10"/>
          <p:cNvSpPr txBox="1"/>
          <p:nvPr>
            <p:ph idx="12" type="sldNum"/>
          </p:nvPr>
        </p:nvSpPr>
        <p:spPr>
          <a:xfrm>
            <a:off x="10396728" y="6227064"/>
            <a:ext cx="1463040" cy="256032"/>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9" name="Google Shape;89;p10"/>
          <p:cNvSpPr/>
          <p:nvPr/>
        </p:nvSpPr>
        <p:spPr>
          <a:xfrm>
            <a:off x="9157546" y="374904"/>
            <a:ext cx="2651760" cy="610819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0" name="Shape 90"/>
        <p:cNvGrpSpPr/>
        <p:nvPr/>
      </p:nvGrpSpPr>
      <p:grpSpPr>
        <a:xfrm>
          <a:off x="0" y="0"/>
          <a:ext cx="0" cy="0"/>
          <a:chOff x="0" y="0"/>
          <a:chExt cx="0" cy="0"/>
        </a:xfrm>
      </p:grpSpPr>
      <p:sp>
        <p:nvSpPr>
          <p:cNvPr id="91" name="Google Shape;91;p11"/>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11"/>
          <p:cNvSpPr txBox="1"/>
          <p:nvPr>
            <p:ph idx="1" type="body"/>
          </p:nvPr>
        </p:nvSpPr>
        <p:spPr>
          <a:xfrm rot="5400000">
            <a:off x="4130040" y="-960120"/>
            <a:ext cx="3931920" cy="100584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a:lvl1pPr>
            <a:lvl2pPr indent="-342900" lvl="1" marL="914400" algn="l">
              <a:lnSpc>
                <a:spcPct val="100000"/>
              </a:lnSpc>
              <a:spcBef>
                <a:spcPts val="500"/>
              </a:spcBef>
              <a:spcAft>
                <a:spcPts val="0"/>
              </a:spcAft>
              <a:buSzPts val="1800"/>
              <a:buChar char="◦"/>
              <a:defRPr/>
            </a:lvl2pPr>
            <a:lvl3pPr indent="-342900" lvl="2" marL="1371600" algn="l">
              <a:lnSpc>
                <a:spcPct val="100000"/>
              </a:lnSpc>
              <a:spcBef>
                <a:spcPts val="500"/>
              </a:spcBef>
              <a:spcAft>
                <a:spcPts val="0"/>
              </a:spcAft>
              <a:buSzPts val="1800"/>
              <a:buChar char="◦"/>
              <a:defRPr/>
            </a:lvl3pPr>
            <a:lvl4pPr indent="-342900" lvl="3" marL="1828800" algn="l">
              <a:lnSpc>
                <a:spcPct val="100000"/>
              </a:lnSpc>
              <a:spcBef>
                <a:spcPts val="500"/>
              </a:spcBef>
              <a:spcAft>
                <a:spcPts val="0"/>
              </a:spcAft>
              <a:buSzPts val="1800"/>
              <a:buChar char="◦"/>
              <a:defRPr/>
            </a:lvl4pPr>
            <a:lvl5pPr indent="-342900" lvl="4" marL="2286000" algn="l">
              <a:lnSpc>
                <a:spcPct val="100000"/>
              </a:lnSpc>
              <a:spcBef>
                <a:spcPts val="500"/>
              </a:spcBef>
              <a:spcAft>
                <a:spcPts val="0"/>
              </a:spcAft>
              <a:buSzPts val="1800"/>
              <a:buChar char="◦"/>
              <a:defRPr/>
            </a:lvl5pPr>
            <a:lvl6pPr indent="-342900" lvl="5" marL="2743200" algn="l">
              <a:lnSpc>
                <a:spcPct val="100000"/>
              </a:lnSpc>
              <a:spcBef>
                <a:spcPts val="500"/>
              </a:spcBef>
              <a:spcAft>
                <a:spcPts val="0"/>
              </a:spcAft>
              <a:buSzPts val="1800"/>
              <a:buChar char="◦"/>
              <a:defRPr/>
            </a:lvl6pPr>
            <a:lvl7pPr indent="-342900" lvl="6" marL="3200400" algn="l">
              <a:lnSpc>
                <a:spcPct val="100000"/>
              </a:lnSpc>
              <a:spcBef>
                <a:spcPts val="500"/>
              </a:spcBef>
              <a:spcAft>
                <a:spcPts val="0"/>
              </a:spcAft>
              <a:buSzPts val="1800"/>
              <a:buChar char="◦"/>
              <a:defRPr/>
            </a:lvl7pPr>
            <a:lvl8pPr indent="-342900" lvl="7" marL="3657600" algn="l">
              <a:lnSpc>
                <a:spcPct val="100000"/>
              </a:lnSpc>
              <a:spcBef>
                <a:spcPts val="500"/>
              </a:spcBef>
              <a:spcAft>
                <a:spcPts val="0"/>
              </a:spcAft>
              <a:buSzPts val="1800"/>
              <a:buChar char="◦"/>
              <a:defRPr/>
            </a:lvl8pPr>
            <a:lvl9pPr indent="-342900" lvl="8" marL="4114800" algn="l">
              <a:lnSpc>
                <a:spcPct val="100000"/>
              </a:lnSpc>
              <a:spcBef>
                <a:spcPts val="500"/>
              </a:spcBef>
              <a:spcAft>
                <a:spcPts val="0"/>
              </a:spcAft>
              <a:buSzPts val="1800"/>
              <a:buChar char="◦"/>
              <a:defRPr/>
            </a:lvl9pPr>
          </a:lstStyle>
          <a:p/>
        </p:txBody>
      </p:sp>
      <p:sp>
        <p:nvSpPr>
          <p:cNvPr id="93" name="Google Shape;93;p11"/>
          <p:cNvSpPr txBox="1"/>
          <p:nvPr>
            <p:ph idx="10" type="dt"/>
          </p:nvPr>
        </p:nvSpPr>
        <p:spPr>
          <a:xfrm>
            <a:off x="389464" y="6214535"/>
            <a:ext cx="2743200" cy="25603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11"/>
          <p:cNvSpPr txBox="1"/>
          <p:nvPr>
            <p:ph idx="11" type="ftr"/>
          </p:nvPr>
        </p:nvSpPr>
        <p:spPr>
          <a:xfrm>
            <a:off x="3489960" y="6214535"/>
            <a:ext cx="5212080" cy="256032"/>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11"/>
          <p:cNvSpPr txBox="1"/>
          <p:nvPr>
            <p:ph idx="12" type="sldNum"/>
          </p:nvPr>
        </p:nvSpPr>
        <p:spPr>
          <a:xfrm>
            <a:off x="10348535" y="6214535"/>
            <a:ext cx="1463040" cy="256032"/>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6" name="Shape 96"/>
        <p:cNvGrpSpPr/>
        <p:nvPr/>
      </p:nvGrpSpPr>
      <p:grpSpPr>
        <a:xfrm>
          <a:off x="0" y="0"/>
          <a:ext cx="0" cy="0"/>
          <a:chOff x="0" y="0"/>
          <a:chExt cx="0" cy="0"/>
        </a:xfrm>
      </p:grpSpPr>
      <p:sp>
        <p:nvSpPr>
          <p:cNvPr id="97" name="Google Shape;97;p12"/>
          <p:cNvSpPr txBox="1"/>
          <p:nvPr>
            <p:ph type="title"/>
          </p:nvPr>
        </p:nvSpPr>
        <p:spPr>
          <a:xfrm rot="5400000">
            <a:off x="7543800" y="2209800"/>
            <a:ext cx="5257800" cy="23622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12"/>
          <p:cNvSpPr txBox="1"/>
          <p:nvPr>
            <p:ph idx="1" type="body"/>
          </p:nvPr>
        </p:nvSpPr>
        <p:spPr>
          <a:xfrm rot="5400000">
            <a:off x="2247900" y="-647700"/>
            <a:ext cx="5257800" cy="80772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900"/>
              </a:spcBef>
              <a:spcAft>
                <a:spcPts val="0"/>
              </a:spcAft>
              <a:buSzPts val="1800"/>
              <a:buChar char="◦"/>
              <a:defRPr/>
            </a:lvl1pPr>
            <a:lvl2pPr indent="-342900" lvl="1" marL="914400" algn="l">
              <a:lnSpc>
                <a:spcPct val="100000"/>
              </a:lnSpc>
              <a:spcBef>
                <a:spcPts val="500"/>
              </a:spcBef>
              <a:spcAft>
                <a:spcPts val="0"/>
              </a:spcAft>
              <a:buSzPts val="1800"/>
              <a:buChar char="◦"/>
              <a:defRPr/>
            </a:lvl2pPr>
            <a:lvl3pPr indent="-342900" lvl="2" marL="1371600" algn="l">
              <a:lnSpc>
                <a:spcPct val="100000"/>
              </a:lnSpc>
              <a:spcBef>
                <a:spcPts val="500"/>
              </a:spcBef>
              <a:spcAft>
                <a:spcPts val="0"/>
              </a:spcAft>
              <a:buSzPts val="1800"/>
              <a:buChar char="◦"/>
              <a:defRPr/>
            </a:lvl3pPr>
            <a:lvl4pPr indent="-342900" lvl="3" marL="1828800" algn="l">
              <a:lnSpc>
                <a:spcPct val="100000"/>
              </a:lnSpc>
              <a:spcBef>
                <a:spcPts val="500"/>
              </a:spcBef>
              <a:spcAft>
                <a:spcPts val="0"/>
              </a:spcAft>
              <a:buSzPts val="1800"/>
              <a:buChar char="◦"/>
              <a:defRPr/>
            </a:lvl4pPr>
            <a:lvl5pPr indent="-342900" lvl="4" marL="2286000" algn="l">
              <a:lnSpc>
                <a:spcPct val="100000"/>
              </a:lnSpc>
              <a:spcBef>
                <a:spcPts val="500"/>
              </a:spcBef>
              <a:spcAft>
                <a:spcPts val="0"/>
              </a:spcAft>
              <a:buSzPts val="1800"/>
              <a:buChar char="◦"/>
              <a:defRPr/>
            </a:lvl5pPr>
            <a:lvl6pPr indent="-342900" lvl="5" marL="2743200" algn="l">
              <a:lnSpc>
                <a:spcPct val="100000"/>
              </a:lnSpc>
              <a:spcBef>
                <a:spcPts val="500"/>
              </a:spcBef>
              <a:spcAft>
                <a:spcPts val="0"/>
              </a:spcAft>
              <a:buSzPts val="1800"/>
              <a:buChar char="◦"/>
              <a:defRPr/>
            </a:lvl6pPr>
            <a:lvl7pPr indent="-342900" lvl="6" marL="3200400" algn="l">
              <a:lnSpc>
                <a:spcPct val="100000"/>
              </a:lnSpc>
              <a:spcBef>
                <a:spcPts val="500"/>
              </a:spcBef>
              <a:spcAft>
                <a:spcPts val="0"/>
              </a:spcAft>
              <a:buSzPts val="1800"/>
              <a:buChar char="◦"/>
              <a:defRPr/>
            </a:lvl7pPr>
            <a:lvl8pPr indent="-342900" lvl="7" marL="3657600" algn="l">
              <a:lnSpc>
                <a:spcPct val="100000"/>
              </a:lnSpc>
              <a:spcBef>
                <a:spcPts val="500"/>
              </a:spcBef>
              <a:spcAft>
                <a:spcPts val="0"/>
              </a:spcAft>
              <a:buSzPts val="1800"/>
              <a:buChar char="◦"/>
              <a:defRPr/>
            </a:lvl8pPr>
            <a:lvl9pPr indent="-342900" lvl="8" marL="4114800" algn="l">
              <a:lnSpc>
                <a:spcPct val="100000"/>
              </a:lnSpc>
              <a:spcBef>
                <a:spcPts val="500"/>
              </a:spcBef>
              <a:spcAft>
                <a:spcPts val="0"/>
              </a:spcAft>
              <a:buSzPts val="1800"/>
              <a:buChar char="◦"/>
              <a:defRPr/>
            </a:lvl9pPr>
          </a:lstStyle>
          <a:p/>
        </p:txBody>
      </p:sp>
      <p:sp>
        <p:nvSpPr>
          <p:cNvPr id="99" name="Google Shape;99;p12"/>
          <p:cNvSpPr txBox="1"/>
          <p:nvPr>
            <p:ph idx="10" type="dt"/>
          </p:nvPr>
        </p:nvSpPr>
        <p:spPr>
          <a:xfrm>
            <a:off x="389464" y="6214535"/>
            <a:ext cx="2743200" cy="25603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12"/>
          <p:cNvSpPr txBox="1"/>
          <p:nvPr>
            <p:ph idx="11" type="ftr"/>
          </p:nvPr>
        </p:nvSpPr>
        <p:spPr>
          <a:xfrm>
            <a:off x="3489960" y="6214535"/>
            <a:ext cx="5212080" cy="256032"/>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12"/>
          <p:cNvSpPr txBox="1"/>
          <p:nvPr>
            <p:ph idx="12" type="sldNum"/>
          </p:nvPr>
        </p:nvSpPr>
        <p:spPr>
          <a:xfrm>
            <a:off x="10348535" y="6214535"/>
            <a:ext cx="1463040" cy="256032"/>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p:nvPr/>
        </p:nvSpPr>
        <p:spPr>
          <a:xfrm>
            <a:off x="234696" y="237744"/>
            <a:ext cx="11722608" cy="6382512"/>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1"/>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262626"/>
              </a:buClr>
              <a:buSzPts val="4800"/>
              <a:buFont typeface="Garamond"/>
              <a:buNone/>
              <a:defRPr b="0" i="0" sz="4800" u="none" cap="none" strike="noStrike">
                <a:solidFill>
                  <a:srgbClr val="262626"/>
                </a:solidFill>
                <a:latin typeface="Garamond"/>
                <a:ea typeface="Garamond"/>
                <a:cs typeface="Garamond"/>
                <a:sym typeface="Garamon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1"/>
          <p:cNvSpPr txBox="1"/>
          <p:nvPr>
            <p:ph idx="1" type="body"/>
          </p:nvPr>
        </p:nvSpPr>
        <p:spPr>
          <a:xfrm>
            <a:off x="1066800" y="2103120"/>
            <a:ext cx="10058400" cy="3931920"/>
          </a:xfrm>
          <a:prstGeom prst="rect">
            <a:avLst/>
          </a:prstGeom>
          <a:noFill/>
          <a:ln>
            <a:noFill/>
          </a:ln>
        </p:spPr>
        <p:txBody>
          <a:bodyPr anchorCtr="0" anchor="t" bIns="45700" lIns="91425" spcFirstLastPara="1" rIns="91425" wrap="square" tIns="45700">
            <a:normAutofit/>
          </a:bodyPr>
          <a:lstStyle>
            <a:lvl1pPr indent="-342900" lvl="0" marL="457200" marR="0" rtl="0" algn="l">
              <a:lnSpc>
                <a:spcPct val="100000"/>
              </a:lnSpc>
              <a:spcBef>
                <a:spcPts val="900"/>
              </a:spcBef>
              <a:spcAft>
                <a:spcPts val="0"/>
              </a:spcAft>
              <a:buClr>
                <a:srgbClr val="262626"/>
              </a:buClr>
              <a:buSzPts val="1800"/>
              <a:buFont typeface="Garamond"/>
              <a:buChar char="◦"/>
              <a:defRPr b="0" i="0" sz="1800" u="none" cap="none" strike="noStrike">
                <a:solidFill>
                  <a:schemeClr val="dk1"/>
                </a:solidFill>
                <a:latin typeface="Garamond"/>
                <a:ea typeface="Garamond"/>
                <a:cs typeface="Garamond"/>
                <a:sym typeface="Garamond"/>
              </a:defRPr>
            </a:lvl1pPr>
            <a:lvl2pPr indent="-330200" lvl="1" marL="914400" marR="0" rtl="0" algn="l">
              <a:lnSpc>
                <a:spcPct val="100000"/>
              </a:lnSpc>
              <a:spcBef>
                <a:spcPts val="500"/>
              </a:spcBef>
              <a:spcAft>
                <a:spcPts val="0"/>
              </a:spcAft>
              <a:buClr>
                <a:srgbClr val="262626"/>
              </a:buClr>
              <a:buSzPts val="1600"/>
              <a:buFont typeface="Garamond"/>
              <a:buChar char="◦"/>
              <a:defRPr b="0" i="0" sz="1600" u="none" cap="none" strike="noStrike">
                <a:solidFill>
                  <a:schemeClr val="dk1"/>
                </a:solidFill>
                <a:latin typeface="Garamond"/>
                <a:ea typeface="Garamond"/>
                <a:cs typeface="Garamond"/>
                <a:sym typeface="Garamond"/>
              </a:defRPr>
            </a:lvl2pPr>
            <a:lvl3pPr indent="-317500" lvl="2" marL="13716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Garamond"/>
                <a:ea typeface="Garamond"/>
                <a:cs typeface="Garamond"/>
                <a:sym typeface="Garamond"/>
              </a:defRPr>
            </a:lvl3pPr>
            <a:lvl4pPr indent="-317500" lvl="3" marL="18288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Garamond"/>
                <a:ea typeface="Garamond"/>
                <a:cs typeface="Garamond"/>
                <a:sym typeface="Garamond"/>
              </a:defRPr>
            </a:lvl4pPr>
            <a:lvl5pPr indent="-317500" lvl="4" marL="22860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Garamond"/>
                <a:ea typeface="Garamond"/>
                <a:cs typeface="Garamond"/>
                <a:sym typeface="Garamond"/>
              </a:defRPr>
            </a:lvl5pPr>
            <a:lvl6pPr indent="-317500" lvl="5" marL="27432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Garamond"/>
                <a:ea typeface="Garamond"/>
                <a:cs typeface="Garamond"/>
                <a:sym typeface="Garamond"/>
              </a:defRPr>
            </a:lvl6pPr>
            <a:lvl7pPr indent="-317500" lvl="6" marL="32004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Garamond"/>
                <a:ea typeface="Garamond"/>
                <a:cs typeface="Garamond"/>
                <a:sym typeface="Garamond"/>
              </a:defRPr>
            </a:lvl7pPr>
            <a:lvl8pPr indent="-317500" lvl="7" marL="36576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Garamond"/>
                <a:ea typeface="Garamond"/>
                <a:cs typeface="Garamond"/>
                <a:sym typeface="Garamond"/>
              </a:defRPr>
            </a:lvl8pPr>
            <a:lvl9pPr indent="-317500" lvl="8" marL="4114800" marR="0" rtl="0" algn="l">
              <a:lnSpc>
                <a:spcPct val="100000"/>
              </a:lnSpc>
              <a:spcBef>
                <a:spcPts val="500"/>
              </a:spcBef>
              <a:spcAft>
                <a:spcPts val="0"/>
              </a:spcAft>
              <a:buClr>
                <a:srgbClr val="262626"/>
              </a:buClr>
              <a:buSzPts val="1400"/>
              <a:buFont typeface="Garamond"/>
              <a:buChar char="◦"/>
              <a:defRPr b="0" i="0" sz="1400" u="none" cap="none" strike="noStrike">
                <a:solidFill>
                  <a:schemeClr val="dk1"/>
                </a:solidFill>
                <a:latin typeface="Garamond"/>
                <a:ea typeface="Garamond"/>
                <a:cs typeface="Garamond"/>
                <a:sym typeface="Garamond"/>
              </a:defRPr>
            </a:lvl9pPr>
          </a:lstStyle>
          <a:p/>
        </p:txBody>
      </p:sp>
      <p:sp>
        <p:nvSpPr>
          <p:cNvPr id="9" name="Google Shape;9;p1"/>
          <p:cNvSpPr txBox="1"/>
          <p:nvPr>
            <p:ph idx="10" type="dt"/>
          </p:nvPr>
        </p:nvSpPr>
        <p:spPr>
          <a:xfrm>
            <a:off x="389464" y="6214535"/>
            <a:ext cx="2743200" cy="256032"/>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3F3F3F"/>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0" name="Google Shape;10;p1"/>
          <p:cNvSpPr txBox="1"/>
          <p:nvPr>
            <p:ph idx="11" type="ftr"/>
          </p:nvPr>
        </p:nvSpPr>
        <p:spPr>
          <a:xfrm>
            <a:off x="3489960" y="6214535"/>
            <a:ext cx="5212080" cy="256032"/>
          </a:xfrm>
          <a:prstGeom prst="rect">
            <a:avLst/>
          </a:prstGeom>
          <a:noFill/>
          <a:ln>
            <a:noFill/>
          </a:ln>
        </p:spPr>
        <p:txBody>
          <a:bodyPr anchorCtr="0" anchor="b" bIns="45700" lIns="91425" spcFirstLastPara="1" rIns="91425" wrap="square" tIns="45700">
            <a:noAutofit/>
          </a:bodyPr>
          <a:lstStyle>
            <a:lvl1pPr lvl="0" marR="0" rtl="0" algn="ctr">
              <a:spcBef>
                <a:spcPts val="0"/>
              </a:spcBef>
              <a:spcAft>
                <a:spcPts val="0"/>
              </a:spcAft>
              <a:buSzPts val="1400"/>
              <a:buNone/>
              <a:defRPr b="0" i="0" sz="1000" u="none" cap="none" strike="noStrike">
                <a:solidFill>
                  <a:srgbClr val="3F3F3F"/>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1" name="Google Shape;11;p1"/>
          <p:cNvSpPr txBox="1"/>
          <p:nvPr>
            <p:ph idx="12" type="sldNum"/>
          </p:nvPr>
        </p:nvSpPr>
        <p:spPr>
          <a:xfrm>
            <a:off x="10348535" y="6214535"/>
            <a:ext cx="1463040" cy="256032"/>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buNone/>
              <a:defRPr b="0" i="0" sz="1000" u="none" cap="none" strike="noStrike">
                <a:solidFill>
                  <a:srgbClr val="3F3F3F"/>
                </a:solidFill>
                <a:latin typeface="Garamond"/>
                <a:ea typeface="Garamond"/>
                <a:cs typeface="Garamond"/>
                <a:sym typeface="Garamond"/>
              </a:defRPr>
            </a:lvl1pPr>
            <a:lvl2pPr indent="0" lvl="1" marL="0" marR="0" rtl="0" algn="r">
              <a:spcBef>
                <a:spcPts val="0"/>
              </a:spcBef>
              <a:buNone/>
              <a:defRPr b="0" i="0" sz="1000" u="none" cap="none" strike="noStrike">
                <a:solidFill>
                  <a:srgbClr val="3F3F3F"/>
                </a:solidFill>
                <a:latin typeface="Garamond"/>
                <a:ea typeface="Garamond"/>
                <a:cs typeface="Garamond"/>
                <a:sym typeface="Garamond"/>
              </a:defRPr>
            </a:lvl2pPr>
            <a:lvl3pPr indent="0" lvl="2" marL="0" marR="0" rtl="0" algn="r">
              <a:spcBef>
                <a:spcPts val="0"/>
              </a:spcBef>
              <a:buNone/>
              <a:defRPr b="0" i="0" sz="1000" u="none" cap="none" strike="noStrike">
                <a:solidFill>
                  <a:srgbClr val="3F3F3F"/>
                </a:solidFill>
                <a:latin typeface="Garamond"/>
                <a:ea typeface="Garamond"/>
                <a:cs typeface="Garamond"/>
                <a:sym typeface="Garamond"/>
              </a:defRPr>
            </a:lvl3pPr>
            <a:lvl4pPr indent="0" lvl="3" marL="0" marR="0" rtl="0" algn="r">
              <a:spcBef>
                <a:spcPts val="0"/>
              </a:spcBef>
              <a:buNone/>
              <a:defRPr b="0" i="0" sz="1000" u="none" cap="none" strike="noStrike">
                <a:solidFill>
                  <a:srgbClr val="3F3F3F"/>
                </a:solidFill>
                <a:latin typeface="Garamond"/>
                <a:ea typeface="Garamond"/>
                <a:cs typeface="Garamond"/>
                <a:sym typeface="Garamond"/>
              </a:defRPr>
            </a:lvl4pPr>
            <a:lvl5pPr indent="0" lvl="4" marL="0" marR="0" rtl="0" algn="r">
              <a:spcBef>
                <a:spcPts val="0"/>
              </a:spcBef>
              <a:buNone/>
              <a:defRPr b="0" i="0" sz="1000" u="none" cap="none" strike="noStrike">
                <a:solidFill>
                  <a:srgbClr val="3F3F3F"/>
                </a:solidFill>
                <a:latin typeface="Garamond"/>
                <a:ea typeface="Garamond"/>
                <a:cs typeface="Garamond"/>
                <a:sym typeface="Garamond"/>
              </a:defRPr>
            </a:lvl5pPr>
            <a:lvl6pPr indent="0" lvl="5" marL="0" marR="0" rtl="0" algn="r">
              <a:spcBef>
                <a:spcPts val="0"/>
              </a:spcBef>
              <a:buNone/>
              <a:defRPr b="0" i="0" sz="1000" u="none" cap="none" strike="noStrike">
                <a:solidFill>
                  <a:srgbClr val="3F3F3F"/>
                </a:solidFill>
                <a:latin typeface="Garamond"/>
                <a:ea typeface="Garamond"/>
                <a:cs typeface="Garamond"/>
                <a:sym typeface="Garamond"/>
              </a:defRPr>
            </a:lvl6pPr>
            <a:lvl7pPr indent="0" lvl="6" marL="0" marR="0" rtl="0" algn="r">
              <a:spcBef>
                <a:spcPts val="0"/>
              </a:spcBef>
              <a:buNone/>
              <a:defRPr b="0" i="0" sz="1000" u="none" cap="none" strike="noStrike">
                <a:solidFill>
                  <a:srgbClr val="3F3F3F"/>
                </a:solidFill>
                <a:latin typeface="Garamond"/>
                <a:ea typeface="Garamond"/>
                <a:cs typeface="Garamond"/>
                <a:sym typeface="Garamond"/>
              </a:defRPr>
            </a:lvl7pPr>
            <a:lvl8pPr indent="0" lvl="7" marL="0" marR="0" rtl="0" algn="r">
              <a:spcBef>
                <a:spcPts val="0"/>
              </a:spcBef>
              <a:buNone/>
              <a:defRPr b="0" i="0" sz="1000" u="none" cap="none" strike="noStrike">
                <a:solidFill>
                  <a:srgbClr val="3F3F3F"/>
                </a:solidFill>
                <a:latin typeface="Garamond"/>
                <a:ea typeface="Garamond"/>
                <a:cs typeface="Garamond"/>
                <a:sym typeface="Garamond"/>
              </a:defRPr>
            </a:lvl8pPr>
            <a:lvl9pPr indent="0" lvl="8" marL="0" marR="0" rtl="0" algn="r">
              <a:spcBef>
                <a:spcPts val="0"/>
              </a:spcBef>
              <a:buNone/>
              <a:defRPr b="0" i="0" sz="1000" u="none" cap="none" strike="noStrike">
                <a:solidFill>
                  <a:srgbClr val="3F3F3F"/>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en-US"/>
              <a:t>‹#›</a:t>
            </a:fld>
            <a:endParaRPr/>
          </a:p>
        </p:txBody>
      </p:sp>
      <p:sp>
        <p:nvSpPr>
          <p:cNvPr id="12" name="Google Shape;12;p1"/>
          <p:cNvSpPr/>
          <p:nvPr/>
        </p:nvSpPr>
        <p:spPr>
          <a:xfrm>
            <a:off x="371856" y="374904"/>
            <a:ext cx="11448288" cy="6108192"/>
          </a:xfrm>
          <a:prstGeom prst="rect">
            <a:avLst/>
          </a:prstGeom>
          <a:noFill/>
          <a:ln cap="sq" cmpd="sng" w="9525">
            <a:solidFill>
              <a:srgbClr val="3F3F3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9.jpg"/><Relationship Id="rId4" Type="http://schemas.openxmlformats.org/officeDocument/2006/relationships/image" Target="../media/image28.jpg"/><Relationship Id="rId9" Type="http://schemas.openxmlformats.org/officeDocument/2006/relationships/image" Target="../media/image21.jpg"/><Relationship Id="rId5" Type="http://schemas.openxmlformats.org/officeDocument/2006/relationships/image" Target="../media/image16.jpg"/><Relationship Id="rId6" Type="http://schemas.openxmlformats.org/officeDocument/2006/relationships/image" Target="../media/image17.jpg"/><Relationship Id="rId7" Type="http://schemas.openxmlformats.org/officeDocument/2006/relationships/image" Target="../media/image18.jpg"/><Relationship Id="rId8" Type="http://schemas.openxmlformats.org/officeDocument/2006/relationships/image" Target="../media/image2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5.jpg"/><Relationship Id="rId4" Type="http://schemas.openxmlformats.org/officeDocument/2006/relationships/image" Target="../media/image20.jpg"/><Relationship Id="rId5" Type="http://schemas.openxmlformats.org/officeDocument/2006/relationships/image" Target="../media/image19.jpg"/><Relationship Id="rId6" Type="http://schemas.openxmlformats.org/officeDocument/2006/relationships/image" Target="../media/image3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image" Target="../media/image23.jpg"/><Relationship Id="rId5" Type="http://schemas.openxmlformats.org/officeDocument/2006/relationships/image" Target="../media/image24.jpg"/><Relationship Id="rId6" Type="http://schemas.openxmlformats.org/officeDocument/2006/relationships/image" Target="../media/image27.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38.jpg"/><Relationship Id="rId4" Type="http://schemas.openxmlformats.org/officeDocument/2006/relationships/image" Target="../media/image35.jpg"/><Relationship Id="rId5" Type="http://schemas.openxmlformats.org/officeDocument/2006/relationships/image" Target="../media/image31.jpg"/><Relationship Id="rId6" Type="http://schemas.openxmlformats.org/officeDocument/2006/relationships/image" Target="../media/image37.jpg"/><Relationship Id="rId7" Type="http://schemas.openxmlformats.org/officeDocument/2006/relationships/image" Target="../media/image36.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39.jpg"/><Relationship Id="rId4" Type="http://schemas.openxmlformats.org/officeDocument/2006/relationships/image" Target="../media/image4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34.png"/><Relationship Id="rId4" Type="http://schemas.openxmlformats.org/officeDocument/2006/relationships/image" Target="../media/image22.png"/><Relationship Id="rId5" Type="http://schemas.openxmlformats.org/officeDocument/2006/relationships/image" Target="../media/image2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40.jpg"/><Relationship Id="rId4" Type="http://schemas.openxmlformats.org/officeDocument/2006/relationships/image" Target="../media/image42.jpg"/><Relationship Id="rId5" Type="http://schemas.openxmlformats.org/officeDocument/2006/relationships/image" Target="../media/image43.jpg"/><Relationship Id="rId6" Type="http://schemas.openxmlformats.org/officeDocument/2006/relationships/image" Target="../media/image3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3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3"/>
          <p:cNvSpPr txBox="1"/>
          <p:nvPr>
            <p:ph type="ctrTitle"/>
          </p:nvPr>
        </p:nvSpPr>
        <p:spPr>
          <a:xfrm>
            <a:off x="1561708" y="2091263"/>
            <a:ext cx="9068586" cy="1814531"/>
          </a:xfrm>
          <a:prstGeom prst="rect">
            <a:avLst/>
          </a:prstGeom>
          <a:noFill/>
          <a:ln>
            <a:noFill/>
          </a:ln>
        </p:spPr>
        <p:txBody>
          <a:bodyPr anchorCtr="0" anchor="ctr" bIns="45700" lIns="91425" spcFirstLastPara="1" rIns="91425" wrap="square" tIns="45700">
            <a:noAutofit/>
          </a:bodyPr>
          <a:lstStyle/>
          <a:p>
            <a:pPr indent="0" lvl="0" marL="0" rtl="0" algn="ctr">
              <a:lnSpc>
                <a:spcPct val="83000"/>
              </a:lnSpc>
              <a:spcBef>
                <a:spcPts val="0"/>
              </a:spcBef>
              <a:spcAft>
                <a:spcPts val="0"/>
              </a:spcAft>
              <a:buClr>
                <a:srgbClr val="262626"/>
              </a:buClr>
              <a:buSzPts val="7200"/>
              <a:buFont typeface="Garamond"/>
              <a:buNone/>
            </a:pPr>
            <a:r>
              <a:rPr lang="en-US"/>
              <a:t>TEDS DAY </a:t>
            </a:r>
            <a:br>
              <a:rPr lang="en-US"/>
            </a:br>
            <a:endParaRPr/>
          </a:p>
        </p:txBody>
      </p:sp>
      <p:sp>
        <p:nvSpPr>
          <p:cNvPr id="107" name="Google Shape;107;p13"/>
          <p:cNvSpPr txBox="1"/>
          <p:nvPr>
            <p:ph idx="1" type="subTitle"/>
          </p:nvPr>
        </p:nvSpPr>
        <p:spPr>
          <a:xfrm>
            <a:off x="1562100" y="3409406"/>
            <a:ext cx="9070848" cy="1729857"/>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600"/>
              <a:buNone/>
            </a:pPr>
            <a:r>
              <a:rPr lang="en-US" sz="3600"/>
              <a:t>Together Everyone Doing Science</a:t>
            </a:r>
            <a:endParaRPr/>
          </a:p>
          <a:p>
            <a:pPr indent="0" lvl="0" marL="0" rtl="0" algn="ctr">
              <a:lnSpc>
                <a:spcPct val="100000"/>
              </a:lnSpc>
              <a:spcBef>
                <a:spcPts val="0"/>
              </a:spcBef>
              <a:spcAft>
                <a:spcPts val="0"/>
              </a:spcAft>
              <a:buSzPts val="3600"/>
              <a:buNone/>
            </a:pPr>
            <a:r>
              <a:t/>
            </a:r>
            <a:endParaRPr sz="3600"/>
          </a:p>
          <a:p>
            <a:pPr indent="0" lvl="0" marL="0" rtl="0" algn="ctr">
              <a:lnSpc>
                <a:spcPct val="100000"/>
              </a:lnSpc>
              <a:spcBef>
                <a:spcPts val="0"/>
              </a:spcBef>
              <a:spcAft>
                <a:spcPts val="0"/>
              </a:spcAft>
              <a:buSzPts val="3600"/>
              <a:buNone/>
            </a:pPr>
            <a:r>
              <a:rPr lang="en-US" sz="3600"/>
              <a:t>26</a:t>
            </a:r>
            <a:r>
              <a:rPr baseline="30000" lang="en-US" sz="3600"/>
              <a:t>th</a:t>
            </a:r>
            <a:r>
              <a:rPr lang="en-US" sz="3600"/>
              <a:t> November 2025</a:t>
            </a:r>
            <a:endParaRPr/>
          </a:p>
        </p:txBody>
      </p:sp>
      <p:sp>
        <p:nvSpPr>
          <p:cNvPr descr="data:image/jpeg;base64,/9j/4AAQSkZJRgABAQAAAQABAAD/4gHYSUNDX1BST0ZJTEUAAQEAAAHIAAAAAAQwAABtbnRyUkdCIFhZWiAH4AABAAEAAAAAAABhY3NwAAAAAAAAAAAAAAAAAAAAAAAAAAAAAAAAAAAAAQAA9tYAAQAAAADTLQAAAAAAAAAAAAAAAAAAAAAAAAAAAAAAAAAAAAAAAAAAAAAAAAAAAAAAAAAAAAAAAAAAAAlkZXNjAAAA8AAAACRyWFlaAAABFAAAABRnWFlaAAABKAAAABRiWFlaAAABPAAAABR3dHB0AAABUAAAABRyVFJDAAABZAAAAChnVFJDAAABZAAAAChiVFJDAAABZAAAAChjcHJ0AAABjAAAADxtbHVjAAAAAAAAAAEAAAAMZW5VUwAAAAgAAAAcAHMAUgBHAEJYWVogAAAAAAAAb6IAADj1AAADkFhZWiAAAAAAAABimQAAt4UAABjaWFlaIAAAAAAAACSgAAAPhAAAts9YWVogAAAAAAAA9tYAAQAAAADTLXBhcmEAAAAAAAQAAAACZmYAAPKnAAANWQAAE9AAAApbAAAAAAAAAABtbHVjAAAAAAAAAAEAAAAMZW5VUwAAACAAAAAcAEcAbwBvAGcAbABlACAASQBuAGMALgAgADIAMAAxADb/2wBDAAMCAgICAgMCAgIDAwMDBAYEBAQEBAgGBgUGCQgKCgkICQkKDA8MCgsOCwkJDRENDg8QEBEQCgwSExIQEw8QEBD/2wBDAQMDAwQDBAgEBAgQCwkLEBAQEBAQEBAQEBAQEBAQEBAQEBAQEBAQEBAQEBAQEBAQEBAQEBAQEBAQEBAQEBAQEBD/wAARCADVANUDASIAAhEBAxEB/8QAHQAAAgIDAQEBAAAAAAAAAAAAAAgGBwQFCQECA//EAFAQAAEDAgQEAwQGBgYGBwkAAAIDBAUGEgABByIIExQyEUJSFSEjYgkkMTNyghZBQ1GSwhcYNFOisiUmYdLw8jVUcYGDo7EZRGOElKHV4uT/xAAcAQABBQEBAQAAAAAAAAAAAAAAAgMEBQYHAQj/xABAEQABAwMCAwQGBwMNAAAAAAACAAMEAQUSBiIREzIUISNCBzEzUmJyFSRBgqLC8BZRkhdDYXGBkaGxstHS4fL/2gAMAwEAAhEDEQA/AOqeDBgwIRgwY88csCF5l7vtx54ZZ/rwZ/ZindbOJ7SPh/bohqBUKntR0j1LOHZI8564T5lmZ2eOQAHd4GoYCXLUtz2YUIG4WIpFSxVx+79eWPrFW6Fa80ZxC0SVd0MEgi2RfrR7ho/TBJy3XC07FLCNP7tQD2Ge0/f4HcA2hl9mEEJAWJJaMvDP9WDPMcsaZ5U0Y0IkU1CcKh9qSGV+eNI5qKbdbGyKTEMw8by+KYZ/5MMnIZb6yT7UY3PUphl7vtHLLGtlqlp+DACmZ1gwyPs6pwCORfxYrOajpeaSUTezUo4Bb4aoJHYif5MRV5pk0fgRhT5n5Nyxh/Pimk6iiRu6itY1lA/au8Fa7/V7TGLQNZ1XULmAZfsnYKn/AAh78RYeKPQsXHSFXiAF+9Zo4Af4jDwxVMloi0WE/wDVjM//AJv/APfEMm+H+NFA1l6OXME/S7Mz/gA8Z6V6RrZDrwcAv1/atHD0ta3ab3v9KaXLX7RPIL89WKR/NNNh/nxKoiooCoY9GWg5pnIs3I3IuGqwKpnl8hh9uOc0zw/QYrm9VjpqNQv7A2B/GYHiJOdDZlgqi+gKlDqkHILomYGiaNm8DAwv3gdmHIfpI09L/ncPmVl/J4w+HgSV1byyHPLx92DPLPPP3jl4Y5fxer3FJpgqS4VXNv2hrZrLdaftRE00fnO80QMPwf4MW/QX0iayI9PqXQnMKwz6qCPv9AclY/8At3878mNlEmxbgGcVwSVDP0FdYm5umdPhTxF7/tHxx5l4ZZe7LEF0/wBY9NdUEMl6Iq9jJlYShthOxyAX2XmidpgPj6wxO8s/H9XhibXisc6y4weDw4kv0wY8weOWEpK9wYMGBCMGDBgQjBgwYEIwYMGBC+fD3fbjkl9ITr0+1O1feadREmsVLUOvmzBADOxxKDeDpYwsDeF5tg7+wzTP4x46DcVmr6miOh1SVkxept5o0fZ8LmSgZH1y2xMwBQDBQg3rWWZ3gieOKGNDp+FRxztDnqoocs+GxNBpzx21tpFw+RWkdDQbFKajnkgATDhPMwbslvjAYJ373POWW3mFgAAbDvOxZ5KSkpuRdzMzIuX716sazl27WNZZYz7zMz7zxj4kq2ndUxsZHz9Rxx09FSlnRvpYDRB4BgZgsiFnOWR2d6IGAXhfZeGNQzFixDzHzqBmZq8eFvjZlOGilJWjh08a1MxkZH2kkWcooxXRWNJNI7vhLZEHwUrPcFu7vu2S+a+lF11dvnGcHStGRTTqeYiBtnLlYEL+wz51inzmAB+TCfuwYgqHQrrLByUbzVR5JgvYF4d57AO8APzhvsDsD8sMnaYbh8zD1pwHzou6Gm8y41D0uozUGW6dN7UMBHy7sWolycjXbAseQX3bN/hl/wCuJFkEe27QvxyM0C4kuLClJIaf0pf1DWiTJmH+ri7NaXRBqiHJCwA+MiiF4fcmHkx1jq97kxXAE7wJQLzAMc3u9gMJHAT6lbhNOjS+ncimBbEP8eEK1Ve13xj8Tchw8UjWjuEoqnmiycuTcMzQ5iNnOXXbGaPO+s8lsAXnZ3h58MtX+osbSsDKz8kd4RbNd6sAGBrGABfYAevFM/Rc0kT2ErzWGXeBJy8xMDDZuV0b3aPLTByueax/E+MbpLMw+zxQTPxLxysLbp4LdQ5znX5UyUx17YoRppK6tcOfFOXD7UtbzNU08/YADJxL5LII8gGprAu2TMz5YAYG22HYdh+gLNQx1x4zdf5mcqbQKBNOlafX5ZN0mbL4gXmYX9UZmaxh3giezZ67zwPpEEJusZPTXiAYRblnTVXUayRbn455m2XU5znkreT7lyH47FvRhiODhDLRTggldS0WD549XazVXmye+KIGogBpIgOdlwJmmzRO/f8AeZnlnZZlh+Tpq0yOF0kxwMz27hXoSZDfhAaWNtxFcYVQUtK67xTWKCg4F+gzkgRbMujRW+CHJsM+tO/qUew/P3hhraBrShdZqJiq1KMbtSl2/isisO9FQDsUDnWB2GBhf58VlqLGxWmX0XcJTMpIoG7qtGLcszSbmGayzp6ElZ+MGwHv/wDg4gehVSStMab0/DISLNyANjdcmzs5xmt+PZzsYDXPorh6htwnZGhadaPy7chXjmrnrAYG8eWSZeS0rhn2XPinyrW/ID/vQss/48+KqrjQxJ6Krqcp8Vjs3vWpb+zv/J84WY3kJqimiX1tNZmey8253gf4w/58VjIcRnEVqnWUqz4caOym4Kh0TeySoswc+0gD8/nsPkoo/GOwzD0ByC0ejjW0GbhH24+bLH8S3Fm9J7TwZAeSg87pJVNMvhmqPerOsmavUtySLkvGxheYGHzhYG8N9/kxb+jXHFWFCANL6tRz+oGbb4AOhz/0k2sCyw+ZZktvAMvEzA+8zM8bHQrUWO4jomdTl6R/RmqKdWQRfk3+4WNYD32H92d4LXge/YG8/JrNStGm7oT9sRwouzCxGSb/AG3/AM/Z2H+TGvtvpHm6fuBWXUo7xXQWZdn1dH+shwr+JPHRFf0dqHCjPUbUbSXZ55ZDmq3K+w8wA7DHuA7TDOw9+V/2YlF3iPjkPj4Z/ZjkxDzeqXDzVgT1LyjlFuDkDMwv6CRDfYCwefYZ7O8O8PXh+OHziWpjXSNcoItvZFRMM+Y8i1lr8yS8fcskfgN4fqz92w+7uAz7HCmRrmyMmKeQrnmo9IybLXnNb2f3/wC6vTL7Me48yx7iUsejBgwYEIwYMGBC+cvs8ML9xx1fUdD8NFVTlJTchFyuSrFFF8yWNFdvkb1G/MTDeGy8Pd68MDl9njig+OGnZSpuFivY2Hbgs4RZoSJiZAGQoNXSLhY/E/dtRRPDsXHtAZpBdK5Saia+aw6rU/EUtqLX0lNxsF/ZG7izvssvWMAvWOzzrXnvP1nfF6QpGpa9qePoyjIhzKTUutyGbRv3mp/IABvMz2AAXnjAYMH0q/bxUUxcv3r1YEWzRuiayyy57AAADeZn6MNFW1Rx3BvSa+j+noLf0vVBHI/prVPYcKisALezGBh57LL1g+Q++zpt+84EalI8YN9f1xVWG/vNRWp0aC4V5b9H6dWgtQNT2S17+YVbGtFUwvyDDks0TOx45BY7+csFgWIByb77KRqOpqirKbdVNVM2/l5V6d7l69WNZZbZYG8/kAA/AGPyhYKcqOTbwlOw7+VknR2NmjJsayyx/IAbzxMHHD/ryzQN060Tr5FJELzM6beAAB/Bj1sGI3tD3rze50KGQ8PK1DLMoCDYrPJCRcg1Zt0QvNZczsAAxYErwz8REPIuIp3ohXJuGp2GbSBcuUfyLIgYH+MDxjaYUnro3nmVc6R0XV7mQgnYGi9ioRZz06weQ7AMPyH3hjrdp5W2qsto3TFR6pQrSnKxlMlF3kY3bZo8lC9Xk5clQzMDzR5N4X3gZ+TsxEuVzOKYUZxTjLOfWolwpJ1jSHCtSzKpYFemZ1kTlqo3dxabNcg6pSw+TYG/k2b1AvOy8777896/anKLqunrpZVVbvIsbKRmZOWt9oOSVs94hllsxh4zlG+B5mp2aX/i6YMab0HqWVaTCzN6v0rJG8w+NzlwBYOz+5535MTfRNzK6HfR7p1Mu6joWYQpmUnWbvxTMCdujWWjzO/Yah5KNgsPz5iH7sajio0fldadKjgKfUD2xFvAl2CRmAA5XADDk3+S8Fjs7N9l5gF+FtqDUvjF1E0fj+G51okbOnwZx8SDgKeeNljRZcnk3ulluSG9ELzsD8mJ1Wu1NAFPe3Jkj4GpPxMVXWOt/BJpVrBVcy9Wlm805YyjdknmnHut7lEHrhEPcK31VOw8rA+tLWBvTAWC4taeOjOD6n9CYzNxLS84vTlCwpiApZOXiZomGZ535ZJiYMz/AH7zDCsTHBfxFwNIO6SpXUlm/p96iD2SgUpVyzRePbA2cmzknvALFjs7A7LMbCsdWeOLWdnSdESulC7eVpWbazrOb9gmzNWQZInYssssfRes+wAM7AAPIY5FqWNGTGoCVUmh++rW+lKnUae06060yjIpugweSLl+jml4ADcGSAIgiIZeWx5/gwrkbX9PxrBJo6arMGjUOQH7YAAA2fPi45yk+KriR1NoVPXyio1rT9FrgDwwBEEXIbFljOxY+ca3JAD5OwPQG/Ee4odENL6O1K0wgI/JzTNO1Q/6KXdHJ3oNkeciBrfGvsMAWM7zOzs+fE63n2RkWi/pUCfAj3IfGVbo6t19VMTPtKFouakUmTM1nD5uCyxxqP8A1k+SHwfPvvsDDqaMUxnwYcGU/qVLxSTespCO9svRdtDMger/AAo9msFqK9gGaN6Zn4gos5sPw9+JIx0u1Oc6uw+mdDMH2m+hmmJtzT9jvDbL1I95AOcwv++NG9xmC2ed+SxiuRqGt9zTP0n9dS03PUPoTBMHz124P26bZFtzuoXWM2rMEbPFQ1P7TlmFvh8VPv8AJXPSvpN4WRpiCXDtse1B4IpYtBdVdTNORnZygaLkqhC8JCpnfJWcgiyRvO+8A+D3rXrLXh2bNh3u7ojr5SOvNMuF1I4WbtkYIv2Ts0TsOy+/8HfYZgF5onigq50u1E4FtJqarulNXnkDXFcWR9QU9mDIw5fJ52wN95tj+CawX/2nYYX74dw2cHOtWtkJlKNZzOktPqgRW6mTzcCtk/zRUMMk+jBUDUsXA/vrA7zD58Frn0cWbWbZy6+E79jv21VxbrlIt54gmu1F0ra+zHRot+silv7SgfeiHr/43hhZ6jpmpNJZ9lXNDSjxvkzWvRdJffMz9B+sD7PQd9h/PjFVMtwkVxTrGjeIWB1NoJdbNNZjDvAc8lrsNb6tzjBsf1kzRMFt5gd/nDDGGdCak0nlXumz5GVglzNB82s/synnA0T7Pweg7+zHGDt189E8sDI+bEPzeX73ukuxab1cxdW+xTldvDTxHQuuMFmxf8pjVkcmPXshLOxUP1LI/vDx93yF7vsIDO9s888vHwyxyZqmCntIanYVzQ0usxyRc3tHCR/GbL+jf3gYX9/eF4H8/Qvh81xiNcKIQl0XbbKdYJAhNsURszbufDvyC8/hHmBkBeJe7xHxvA8sdwtV1jXqIEyIW0lltX6XraXO2RvYn+FXDgx5lnl4fbj3FksQjBgwYEIxpakp+KqqnZSlp1tm7jpZosweocwg5qCwZgYXDu94Fnl7sbrBgp3d6FyY0do57wq0dV/ElX0EkdV09MLUfRTBd0sCK0p4rNpBydgWLIohz7N9h8lYNh8k8Kq/fyMq+cSsq+cv3r1Y3Tl24WNZZZc95mZnvMz9eG940Z+b4h+KSK0L06TaO28G59jMwakCqOUg6PnSDoyRC9OzsWy32dMZ+vDK6YcGfD7opHZN6ip5rqFUyyRi5dzbYFWwgdnwwbHein2XiWeRrbz32HZjXNTxhhz3e9w/8lXVZ5mwFzCoSpqwpCsYeotPpB+0qJk8D2aqyC9bnnsss8999lnnA7PPjszpzWWoeejlDTmoCHT1bIRSKsq3WbZpqEpZ3rJ8sOStnsvRsCwzMPJjPa1gpEtkI+noSOj2DZIUm7RFLYkAeQLLAAMaiRkXUo5J09WuVy+z5MV8uTWe4NTDgnmQ5a3jivJ5YbE+nbfOkl/v40r6UeyanOeuSVLL9ReTGLgwyDYAlowYMGFoRgxT+pfEhAUlpseptCMW1bRLWb9kSRsX9gM+8DO+w/PyQD184DvsML7YjX7GVjm8rFO0XjR6iDps4SO8FgMLwMMLJowSFkYMKiw4zJWp9UKfjqViqYc0fL1J+je94ftZa8wAJAA2clE+cB2GB/cmF4eSP1Pxk6vuaSkNVKEpmj0aS/ST9G41vLIuVpPn9Lzr1uSsCFhh6D2dm/vxJCC6m+cCc7Fea36J0rrfSRwFQADaQQvOKlgRvWYL/wA4H5w8/wAhgBhW63FdKxrDWCZkaHRWaabTbWMYJA8NE397o2x3nYe8DA1tgdhgHkvO03Ot+lcUq0Y1NWsVTcku2B0tGTb9Fm9YXogtY5C/4J2GGw/yX4RyXmDzS8wNK/SNdVPwSa5R7fVt1Vtc0QhBLsqecczY2vBEzUZtlljADAw6YwvA7Fr+wwA7E4Xm9EcR/E3qTxU1FDAwhIDos4dtJiHgk4BHlA8UUusA0UWd9m8BNe8D+EB4vesAod5FpRVfpwK0fKPEGSLeZ5JouXXeCAAt3ns2B37MKXqZwfai0IwqiV0C1BlWlOSjN0pK02Lx4is5RBHY1Dk39bfe5AAWs7wDfeZ4VUAfy8pkkbwWWzpurvpBuJR9Ueci6DSajH6aCObpQ7Oh8fek2CwD5zzk3mR70QPeZ2IAds60a+6h1LrFGcJ/CtSlLPWkQj0lQ5PWYOYjpgDkrR6wBsRZogYAtZvvz5IWGFi1G6VcZdIaPcIS+nFCtnLDUwVlwyd+zA6ZZR05XPN7eB7zRagmG/z8nYYAdl0aLUzSPAvwsq601dCJqVvUbNBTNoqWaK5mt4kzjgBYANGwN6wWczLNNb7zlBhqSBD3GPTtEfzL0Fkay0boFw66cVLHaI6MaeVvV8SqMlMxE4aUw8h44+WajpZBQyc9MA9NsAwAOcC5+czqPgKdsUneoc21gwioSbftUWCPU87prOpPkb952AsjvP8A38VjpZw0cQ3F5UjnUyYfklHTTvnvqqmc7Ac/EADBsin98QBfYIWIZcnk3hj6jyrThYnAmqdqqDr7TaRlFmBzECp1LNZYLDsM/wBi86axay8wO/Ya1h2ZnWunq32wSLQyeTx41/h3JbMw4jwSAHpTZapafR/TrZjFgtEPQscJeRE/5P5D/JigdNq+n+GTVpKQyUcuYVzna+aIqAfWsjM7Dzv/AGod4dm8LL7Dw29OyMdUUR7Kc2KoLI/Dzv7w9H4wxQus2nK0g3dxHe+ZH1TBWz735Lz9f+cPkx8wej7UsrSl1K0z+nzf8l3nT9zj6ggdkf3Ca6CxUlHzbBvJRTtFy1dIgugukd4KgeWRAQnl3D4Z42WWXj78Jp9H/qyrLQslpLKu7nENmUjF5fvZmfxg2B5Fjv3nefO9AYcvxx9SUrQqUrT7VyG7247VMOI55V9YMGDAq9GPM8GC7LAhJVwFaQTrKn6i4n62Fw5rTUHq3DXNQCS8GSi3OI+R4CPi5WDJT93LBGyy88XGZqGRmooZmfeZ+fF33B4eHjikMWDDvPIiTOOCMGDBiWkowYMGBCMVprZrrAaJxbReRhpWYk5RF6bCPj0e8GqPOWWWPyIhsvPeYAd9h2Hiy8UVxD6V1/JVXS+tmjLVg5rOlL2ptHdn19keyz4xgAWc5b0GYLHvvAMPR8DPemzVDQlQ6ZRVUPqf9vonolrWD07HBoo/o3LhYZh01hgiaJm2sOywANqd5gjfi3uD+s9RlqUZUBUdFzbyJiOeDCqVkVmzZzHbDZWdVYssB/GssALEQahZvvD9dE+FeKgVZisdSoONWfVI5XdLUnyUXMNGgZ3ohyTCw1kb1gAw2ACxgHrO/pWejYcL5J0HNPsDzme8/wCQ8Knz48QfESAA1QkJwlvqGreVqbTLVg6VjJtz9ZYpU2zWcotTO82rZ4f3IejZs2X32Yg+q/Cj+iTeBY0A/qSSp97XjJ1+jyKPOaxqCwWOlzOy8wDkogBn2Bf3mZni+z1mg1mD2RafVmjF50QOHG8Fj2dgB34rx5xG1beqbFjCcrnHyQWbLXgHkv32f8mI9uvR3B0xa8nwoMABQmreB6tFqGkKLpXWnr4w5g51nGTMUAfXTDk85Z4F5mfJv8lhn5AxUVW6dV/CQ1UUdV2m3WagV5XLKPOpFmYBHnzjNYPZi2wwNZa+/ZYAbDsPDvQmrsM8ZpO5xAIo+x4Cp72x/P6A/H8mJwis0foXoKAskffjyLqaLKc5An3o5KUbRynmmveqEVVSC7xbTTR5s1haSNUzRWePUQRsXPs9AGf3P/uoWd+G+wu+lFH600Tqn+itP0d+iukUc5kVwSdzYSRufIj037ZEDOxzyfIZurzO8ABiMSpZ7+5LBVZq7w36ZatQkg1fU+wipt0fORnGLMAdAv6zP9sHrA/8B7wSviG034iqEoOk4nVaqWc7StOLHHQXTOucmzNYMz5N5gCxhYjYF94AAWBZjpPiM6i6e0xqpSD2i6tamtHvQ70jsWRPyLAfkMP+e8NmFMSqCe9BDmoTxW6+SPD5w/afp8OTU2ERPJNUYqb6DqWzCOBADRT+P+2WDMLOcBmYAv594KXSj3XHjKb0vojA0tBQlL0wsg5kncJCAxZomezrXIBYjzjDnWAjZfedgejF1k011E0HTgtOK31Rn5nSeafoc1rGOVgAEUFgWW+prGaILXqGYBfYZgBn2bGul+Kjhg4O9P4nTfRJqnXDgkc3uXsmSRWRVX5gAos/ehf8Y9+wEzs5IBYiHJwCFYgDRkMzL1Ek9Zb0uzyGd8FPE+lQIV0EpSkoKK39ps6NBypYmo5D7kFkTALz86O/ZfYDd10wQqWmgmWifx2G/ML/ACecP5/+fCSa58UOn3EFCzWc5w/RcRWjlUDh6jjHnxs8+eiHJdbA6n4CZhed/ksAO/Fv8G/ETTEhCw+kdXSJs51GyOYdQFiLxML+SAWbAMAAEd+89neZ44R6YtCy5rAX2E14zXX8vvLQaau9bdL+BRF3IO9G9bYDUePNYGnX9aXKADMw7HqIX394Ge/Z99s7MdQ4ySYzDFCUjHiTtq5SBZFwieRgqB5eIEJD7iHPxwh+uOn2Zxkk1BD/AKPW61vZ/c/n+S/84YY7hHqtzUmisZHuzWVdQS5xKihgAZZphvRyDIPKKJoh6tnv9ed3oG8HdbMHO6w2rea6ZCdHZubfyq9cvswYMGNsuYr58Ps/2YjmUxzpF0Hj48g7Lcb5woCSJGR2iOEE1z4i9a4/UiH0Q0Cjmzmp55sDrq7AcuQO8zsAFvgBsRMzNa/Yt5LL8Ax3ZW1pSGcQAnST0ST/AJIHirHJ85c1E+wzwu0rQf0onsHOS/pApt+4ML/ZjdGMB1+C82wI/wCPFY1FqRx76DMW0vqlR7F+3nH6ccw65Bm5+tHkanJTCMWA8zOw+/0bMW8CDgGPNHJVxvfCnSwYWnR3iS1Mkdan+hWt9HRUJPoo2IhH3/BXBDnWLfGWA70d4GB/x37GWxJdaJmnEkAeaMGDBhpeowYMY794gwZqvl1ABJALzvPDD7wx2zcJC1VSVO0h1W8amv8AXXuxH+Az/kxTNW1DBsCk4pR0DlxLoujcvnDnnGC/kR2Xns/JZZ68flqXqKG9jFL3vTsXN2AXgAGHkP12GH5DxUmMXaLBO1c/9JXEyBqnSH5l489hsBWRVOnFLZTMXSdD1M7cVJIU+jUDWEk0QRcyjQwAzdMLLwP9sHTGfO+rLGF4WHiHxFIVTOzv6Lw8C+cynO5JtRS3onfYd/osPvv7MRTXWnmFaaBhOc9P2xpxI9hm2RyVhX5gHo5y3Je5h59nWH6wsqSpuJ/W6r6R/QycrdybVaxN87bog2eyiAI8kEHjkLDcgAX/AH195rHffss6lEafEKtt8P1/0oh4J5tPwo2QiajlkKtKppeEWRRVmIdtktCqG5NZY2TZyAfWVgAectZsDqUQDeZ40Qawckm7uN6mN7zBxyQWAzA/uTDZ3hZ2HsvD8ePz01oFbTymaa0ietQzUgYv21UaXJ5N8vIBfyVgvMFuS25KN/yH67MTd5DxT9h7OdxzY2gBYCNmwPJs9GPnfVF3tFl1HmTWZjj0bcfuqxACNpT2laqg6wi/asG6BYL7DDzgeNxit6bZoUk8boRrRFm3A7HKXJ3mFn+fs/gxZGOi6U1NH1G0ZNdQfxJBhgjBgwY1iSozqFp1R2qlOK0rXEMElHmYLhvsNFcOwwMN4H/IZh2GeEH1w4dqKovWGh9G6BmZs5Kq1moLO5k0TRR6p10yNnJAD7wWv/JZjo9hb+NLSqYqSko/VSi721S0GZyBu27kGywMg3mYHZfeiYAsG8LPjWXmYYmwpBhXChJh0O9WdV9ccOfANSDGh6dbJsKgmWVoLJR4SUgtYKlkhIfGRNRHm37OYF+ZmCNlp2I3xMVnEVDIUzqFH6oQVT6gyD19JykrTMctFgxahm2CMR7AMzR5K3xj+OHwwO8ARPE+ypTVL6RCYiKvY0HFU09gEvZNSVXk5UFm+3gaIA1sv5wJmefhkZ94XmiOYYYinuCjh84aaOktTdRoaW1Je0+yN6sKsbk5R8QTUDPksA2Z3geX9pMwTzDI70sgzPKLQY7FOEjcdfXRe0qZdHSt5nVVEawUgwr+i5FtJRzozZOe+8FP7lYD7PP+QwPeBhj64QVSp2sqro8yXWyVTBUFPIObZQgPO39Rnzg/gwvf0foRsp/S/nDtOgjzOLcs2jhbqVkUQN4YBfYF9gbL7AwymnLN9E66snKK/LSk2xgsPrDkns/jRA8cqtFpHTl8ft7PRVdEYnFcLEbZ/YmlwY8y+zBjbrEqM10WaNGT6933cW6L/wAkscwtYjr6b4laFR0YN4zrzJgmowdg/RRA962zeAB2AtfeZgsB2WevpvqgrkhprVbj0Qj0v/IPHK7iHjzZwNNaxQb42E7ETYR4OETO/s6lEwO/ZyTA/J+279mJcKSDD4iXn2qzaim/bHnA8uKa4NMvpOrb/wCsPQP4SZI//jcUBxgU3xo0jQELMa8atUzPQaFRoZRwwoAi6RkMkVjTXvBmjZYAL+f0bPQzukNO8YFSUfR2p/8AWXh5EZ6IbSqsJLUY2ybJg5QvAFFGxorFZkfls8TD0e7CjcajamUeJeApSOrKarCn2iTU38Y6qleUyjXSjo0nrIFjMzbbGwGd+8L/AEWAFrDKpycOA/wqhPoU54ddK9a9QtVorii1dnGhk9aZu23jmjm6fgoyBFE7GwclEOSt+O8N4b78N/jHjfZpxzT2N03RckOm6ezk8izZZZ5LMZGPXnOaXCnqovADBGDBjnTqpUml7nVis32pNd6irVbCTzpCnpOnuSsyikAO9qFi3JXvRWvvADALw2HvvwuPH5yDPBdFsQTWlY/0AkGjV8DZV12AZ2c4A3mH8AYxeHip6qrDRakqjrRAwmHrP4xmBgawAZgivv8AWiAH+fGv4hOezhoScQdrIm1krPq52HvA/P8Ak/x4hyY5Hm0PUjPYq+08q+XgnL2GZ1stAN6rbMY8JhoozNaHdIZp9KusB7Fkk+xYNgGiZ379mKekddmlM1ItptxGaPexpyBX6J/K0rYxdeAIHYZsD+rLc47FOYibcLDvDZsO5Kf0cTqaKjc2T9bJ/IWKDsvA7+wPk8n+PCr8WFe0pWNfMIWkTipRpSMQ2giqVkrd7aIA9ynaAclE70UTADMwC/nLAYWM6euUK7vEzEPLDaXlTRAYBvTR6MtqMq6bcZ0LWcdXdOSbFzE1DDoqrR8t7MWbADkyZn8YwDnfa2515hYB5HhddA+Hubc8VGWmFa0ytKI0K5cyc60QRAgctWe8LAdWc5Fyt0wdm8HN/ZvDFoHgw1dqp7D5VugzoGKl3KaCKtQbHjn60CJgiw/tJnvv3gAfOAb8SmK01e1zrjqno8pxG1Mi+atFk3U1JLrf6wHHo2OWblsCxmvvvMDvOxBsfwTvvC/IuXU+W7x2pCu1xq7pfpOVQOtXa2YL1O9lVnryCpmySf8AO6k0VkVjD6q2MDAzsNa/5L9hxjTfiU1J181FjKO0ugIrTiBjgCTqSaJyD+TSjgz5LnkrLo2AZ84AAEW1/Os32X4XCvOF7V6g2TucQh21VU4xvyWnqZc+0mQACILGa1m9tYB7+cAdno34t/gj1KbI03V2jEfGNRqWZU9vQywszM5TNsgZLR6xhvOxMc1kQssv5+8Lwxl5+lrdGYfukFoXZB+9+tqebeOh4Gmxk32cm9J1mBANgIiKrg3B2AAAF5nvM7A3mffiYw63UxbdT5LN+KX09qd3U8QqvJG26tqtyTs9Fnef+PFx08CgQze9P1/58cd9H8ebbtSyokvqx3fMpxkBhmC0lf6l0jpczipGtZLoGUpJBGA7s2IrmgsYc70B8Gy/5/ReeJXiiuMn2U50vioaVjqkkgm6kZRjaPhJVFgbx0YLWILGaK14XhfZZ3ghirOHLTHRKlau06reO/TxtUFVtpc4ppMrMzaoumQGi9QPkogfnOwzDf8AIezHfwjgbOah5705GMeSjWMxHO4aVaA5ZPUTauW6wbFgMLDDGRgxE9ScXPbUBbXzgimntJ6b6lu2FJ1ka7pgp4IrX2bDvAwPkrACiN6yIBf8H0WAz6s1o7wtQ8XUWrPE9qXqTULpBCUYxzaqHRIu081syTXTaA5s5Jh/1lY0VrDsu7MR7jzcwDbQc0Jhi5cu3Uw1CKNLsbOt5mZ7w2ckHIefeYbPOGk4dPo/dMVqBh9Z9eauzeRUhEJzmcWk4zYsGbVREz+susrDKwDRU2cmwwPxNYMS5XJcaB13u/q8yYGp5YCqJ041N1XpDUma4pqT0+RfwVd1e9ps4xVyCxuXUgt1/s9Gz45rWWWHybPkPsxZMPxV6wULqpTMrrxpcpSEQ7dggDlaHkGJptQWDnLhzsz51iK28ADzh+A2ZhOMHhKoSrYfSDTFFrmnLS+UcZU5Dotoxs7MwRyUM/hAYH/fI5GFofbhX9QKv4muOapnWk2dL09S0TSM+YP2pL+5i9PnIoA8W3muYWOQ+rAAXmd4dlkLszcmR2h1rD4vhU1qRIZDltEupmX2ZYMa6EjUoKIZRCTpyumzbptxVcHzFlMgHIblD8xZ+HvzwYpqpS0upcO7qHT+ooGMMAdyEW6bN8y+zIzRIB/9cc26bh4rVejZ2h59c+i5zV0iskAc5svv3heB+QLPwGfrx1GXyuRPLPL7R8McpaEY/oLq9OUS6klHZMnL2J5ohYCxord9l+zsP19+M3qqsgLS6/F9oG4furomhWmZzciG96uCznf0fDdKNayzTWbnIrAHJvp6ywD3/wDWfnP+PEfW0coPTpg4lWq6zlwaJodXJrBY2P1hYAWf8fnn9Ra86wai1AnoVw40j7UnI5uuEk+VbBeiaJ/secYIgAAHJM1u81rA8hnMqJ+jBdy7jKf151dfyT92keTpvCbj59+w+sdAd4WeTkhvPv2b7D0e3HUJRKzNTO9XSPm/wXM9R20e2YQTxEVveEvVqHrmhgpFSZRWmKe2Gl1N5m18h/gD7n5LA9YYvXFGVN9FfpQ4hHaNJagVaxlD8OmVkibPG2Xj60QRRPP9fn/j7MRHhl1H1MprU+peGrWiV6+agjWXYSL5yZrObDAzADW3rAYHzkfPZf5LLNvxZlVM2iTdCNvrTQ4VnWY9Rm1eVbFSutkVpFQRswkGDhFFH2hMLgiBujRsMHRmBhYdh3/chYd+GmxVlf8ADxRWouqtNam1Gmi59iMzZOYxw25yL8N/Jvv9BrLH2b7w9GPYxi2W5BhxS46LVDp7/TZTrqArDV3VGqGp+y3k2Yf6MCOWAwvNFa90CKKyyN95gF963oA2v1aphSqqGkGLVpznrX602Df3h6LO87Lw/PjSai6waQcOtPNI6V6ZgAABsIGGbI84wMz3gjsAAvv3nYGw/PiRaXVhOV5RTKp6jod/SUg6NfnRL6/nI2LmHnAD32X9gfz4U9Uj8VICvkUS07k4KX0+WYlOVFCunLFOMSk4I2wSDPl7FrDWA+SZhsvsvADOyw7Dx+VG0TQul0c6jtKqRaUus9RNBaVSM3EqYGAAf1xbeHZfYjYAH5Maes4p9pLUJzEbe5pmXcmazQAs6Nf5PJ+D8FnkA8Shs5QeNUnTRS9JcAMD9YY+cdaHfdJPcqGWEd0iIcfzKezUD7jVbVC1HRuCqbXGYnCk3UK0WKKNymiosrOuT5LMzTWP41hmbk/P9Wv/ANmEU01ruV0vr2Ar6AUW6uCfovQAFjR5wAe9EzDyGF4H8hnh7eJHTmvNXWtOaZU+9bR1FU8p+kdbVCqsis1YOlkTNFHk/fG5Btv5IX39ejfYBgeKllNBOHyXptKkIKRmYioI5mYNqteLGbOXe+AH4PGAAZtkdhgHJMjADAz52O9aNlSDszTlwLN0x3fKoEkN+xTyqFzomrVZXTeblGELLs0JOCet+paGtGOQBZHvsOyw7N/nA79+NdLStEVxKNJjUKhmyc22dZPRqul7IicRcm6QW6q8A5Kxhkns5yN/oMN54zYigdQYPRn9GK4pzMHemT/o2023QvZTUK/PnNlmz0z+sgCxmFgBsByjeAHfiJY0UdpiS13/AGdyaPNtXzByMDWWoNT1ZSEbJM2EsshkCTtbvdHvWUsuPz/P5/yBb6zljCRarp8+RbMY5tes4cHYCKABvMz8mKy4fqYdMKcVmJJibY3rm9nf3mhYG/8Az2Ymep0qhCac1LMuqZWqRu1inSy0SFn1wLDvQ3+Sz8fyAfZjEQLIbF3lTz8+Ij8oqXnsS88Uup1FV+wjNL6coCV1O61H26Diln5n0Fhm2BcDRRWA9/OA7wsD8+P14QYHSF5UtRzlKsa8CpaabBFv29XLImbA1l1jWBGwA/bIrX3gB/xniiqAZ8PdYNZirY2v3+idVRd5xTdi/cuQRZACN5847DWcne5R5KKwH2fBOw73Y0KZ1i207aHV2owVmD4+qh5Po+mM4s0Q6W8O+8w3nfvvPvOy/GykVBlrAFGDeasPBgwYq1KS9cdq1OI6CuAnEL3q8qyCHPfse7zM/wD6Xqe/14oWE0w4yOKfTmCpJ1GLt6WoKCBSCCUbnFIy6eYfVeSdljlbk2AmtsAAALzA1jNZytY9LobWOgJChJhfo+qsXbPgRBY2a4HeBhf/AAH2XgZheF+FwhKA+kEpKGb6QwGpbNtTPRdOEik8R5LNOz7gFjR61P0BYGzyWYsGC4tUwxzp7yYMN61HDZw36UcTmjbhP2UdJVbCPFGRy0e5Wc9TYiHxlkVj7DvC8AMN6OwwAzDDZ8NvCvTXDm3UYMqgczclKOQWkpEkeSC3Jv5AAjefLsvPzneZn8gBreEXRxbQyk2VHOZnrn8i6WkJIgz+CK5ohemjsvsDkhvPeffs7AZlFn4Pcls8uy/IMU10lvG7gBbFLigABl5ls8GPcGK1OL8cxyy+3P8AV4Y5ncV8MrprxLuppsgk2bSWbabSSZFy+YB7Fr/nM0Vr/Xf8+OmRd3v/AFZYUb6QigVZihYTUFkkZ5067Nq7yGywWzmwLz8+xYEQ8A9/gqeEmIvAQGtTo2bSJcwA+k9v96pT6MmoGFJ1PqpRkmv7QqJZu1ctGLVQSJ/kyUcgvyVjsC+9ZHvMPG+7yqWaqLo/i34ummo6mq7WtI9o1p5Y4KMJI4uJKXRegsgzBqZogufw3KPOWM+Ts5x3gGKuhqTq+Rcxmq2k1SlF1vTa1h5ZrABrAmjYgYeT7n4Nh7FgA7/PffehWt3F9xgtXunkRXFPUbGwTRMJ6ro6OvkFr0VkQAA51l6xgZ3o8myy8DDYBzoNyZmZmwQ5hjl8P/pU+orNItEw473R5fiSUU3QwVVTjt1Gvg9sNVv7IZhvDZ/Bi/uF0ZzUXiSZag1/VDdpOxEWLYG7w1jey5ox/QX3mZ3rcgOcsZneZ9gWX2WTXPAzwxdBNQWnvEKunVsEgu4eNpCRZv0WQIGKK3Wg1RA2oAayeRrH9yF5mGdh4UqiKrq2mKoVkmMwaM1CrGYPmjxFyHfYfxgM0Vg+e8wMD84Y1gyGJ7ZcmnestHjmw7457F1mx+TlFRy1VQTdrMzXAwBw3svR+cLwML/xgYYgOkWsdMao0alPoSLZtINQQQmGh/B6Z0ezzn2GfYfn/HeGLDxTGBt+tWHcufLxGS4YJluE5p7CVJqavfOyVWSbx5Kx7Nks6BEF+SAAYLc4D+NvPf3nzuSDQ8OWvD7WAaogKgaxXt2kH/SvH0MtfGP0DNYEV215mdnwT/HsPz2BKq50lY1hVEVWjGceQk3HI+z1lW6KKyMlFmYGsycomG8DC+z0Gd++zCPua5dmNayp1bJadSHXrxFN6e0QsbBY5EDADNyDULNl4Bee9YwMAMOSAYswwmgo3Quizxm1foG0fNUXLc+9JYLwPEHbUA+gSWaQ7oHMVvNs3W++bfJf5w7+/eHz+SCUFxGxUDKNNJNcJhnD13ERSDqbkFlkW0Ya58kwQ51+9axYDOwOTeC1h2Bi+MZe+2GPeYvZJYbVIA/OlZ1fqWpZ2ZZx082kWreJRNFik9D7Qv3qB8h8sP4MQLDnQ9W0rUL+TjafqeKkncQtyJJuxeAsbM7zCxYAPYd4GG/0HjKRjY1subpBi2RcH3qgiF+Le1cmzxAhsh0pk2uYeaVGmGmpFQwqtL0yMu5hnLm9VBIjBmawBfv8l/Z/g+TFs0HoDHRvKka1MH7jYYMQ+5D8fr8nyfjxcGMJnNwz+UfQbGVZuZKL5HWMUnIGs2vC8OcHeF4dl/fiQUsj9mgGVm4Wziu1d6aBh6fo7Ub2JGr1D7MqepIF+Dl1CGF9jU2wGC+8wWM7DAwBsYb77MfNbcWNMVVTj6laDjqwZydVsHrKlZxxFG2ZSTreiHTHeC1/O2Admw7L8LDTFQx0a1inWktKtvaDWmHv6f09PMDkoxz7MAHPWrAf98YbACyxYADz73okQus0GfkV8aJttJ9cqSorSvU2lWFSVFEUx7QWk27lEOjZIujRZMjWZHeB8k7zRPs2X7+xs42NYxTBpFRTFszZMkQatm7dGxFFAAsAAAOwMVZwwRul56WR9Y6XUOFNt6hAzeNzWNytz0TNEwNYzMzADA7Px9gXni28RJJ5mlgjBgwYjJxGDB3ly/Pj7WRXbHYugaJ+gwx5xQsqCIhmo/ITISzcoeOWf48XNiiKzrXT3RakA1I1SnjjmWao5MW6Keaqzlf3GAAOXcZ2/g9Z4s3T6u6U1PpRjXNDzHtSElOZ0rvJA0eZYZgedhiJjvA8vflitk765p0FKsGDBiOlr5z+zLPEUr+jonUOkJajZ4L2Uu1NstaIXp35bDC8TDmAXgYF4e4wDEr92eX7vDHz4eHvx7xQBk2dDBcj4JOb0f1Rf0hVIdMSLk4x/wB4B8iwX2bOwwM/Ifz42HD1qLA8MWpVf6W6gTUlAUjW8V0yVRR4LdewsBbpXKJgHfYssF4In8YA8gHi/uPnRpYlGutEG2DNIQBhO2ZAn57Gy3hmHiXfyjLM888vg2B34X+EOG1LoVxBzNMsJ6dgWZ9Ai+Ws6n0BeBgYBeCIHYYeTfvxnpz37PTPpCgZNO4g7+UvurrlyihrOyNS2vbN+tXBOuuDThX0R1AhdNdSG1X1HXUO7i0SB+2mHJ5mjyQSPkjyUEQNbnHfkF+/vsABSKhqwg6PQk0JWAWWkD2Afyf3J39m/wD42YaDgPyjo6gK0n9MKYhao1rQftwio+VJEAYxlgJm9BQ7Ds8V3ALck7/uQsC8L2toPRGs+kUrLjKrykdQ1IVosq1bu6bjAYQg33rOepNuChXJoo55/dgFp3czMQMOhxZ420yxpnxXEZUMZY4H9iTvh94Ca713poNRa7qPOj4CUbLrwiXS85y5vR+C55Jn8NtfYffesAeS8FsSHg81vCm5uV0Fr+sY1/7PedLT0sk85zZzYfJ6VFYz3gew0dm+8/kDGNr9xfVPxJVwtotpbW8LQ1BvE1mqs7OuzjQkhBMyM3K2YfAbKWWAjZed+/v5IR7jZZ8K8RHUVE6DLwziqmbcEHK9KLAtHmyTDNMM1jAzveZreFh3mtZfzj+5zzktuPPOYSfP+Fe0wpTYnwxEq500p+uZanKnfIInMUgsu6hFnaPUtkVzRsvWR89hgit3gd6IWGGNfotq1B6u0e3mGK4e02oAjKtOw2y/4PQdhmB/zgYBPcQd7BqSlkh9KoPh700rDWXV5jTFT12bxedOQONNZEHpn9VRR2bL3R94AFnO9CIHintKH+qmn8tolSsNX78FaiRXlH9PH0wR7OmzddTzrz+CZmAP1jO/nAFiOywL30fsGMqwdxUqxbPGT1E2rlu4RvRWQMLDAwPvAwxBKn0KoCp56YqZ2g/RkpunnVNuVgc32NVgAPggd4ImAAdllgfGO8DvxLZlcfapgwSxaXcQienUIOoTrQ++b1anpT/oZ45+vm1s5FiKxrX3uXjlHZZZZsA7LMWR/XYjY2kKzmKq08cw9QUjKoQpxPtIHIOXR87Z1IBss6Zzfss2BYZ34+ofg/lYpDTpBfVEJJLTmoV5ZgBwgI3tVl2yxtbwW9bYzvO/77yWYi9c8KJhTWsdVVxVyLBpKTZ1gwOODqeS1a9YdiwHZvMHi2wD7wDefZiT9VNI3q4NHNbKjrysqr08r+h0aSqOngauvZ4SQPDNBYL+8Nmy9Hs/vvJijdQISnNE+KdKu9W3fX0vWzORXCQBE2wMF7DR5HTNbzWsRNFEzMN/UmfeB4x+HqSqCoeKX9Lacq3+kJu9p7pawqQ4f2ai2OzYCIWB52zYOy8/jHZ5wcWepimKqapMaqgI2YaILdUik+Zg5AF/XYfn3nhksIziX3mKSKN4ctZa5oaK0g5EI/oIJIJ2BrdXYfs50heYA2v52/nAfJOzeB77LDBtdQtFaH1LZqx0+xWbJPX7KQmPZ5g2OYBrfyUXhgF6yO/13hYFhhid4MR3pZuJeCwoeHjYGJZQcM16aPjmwNWyQeRAAsAP4MZuDBiMnEYy2DWN6Z7LTkq3ioeLbm8kXzhQEgbIgFxmZnsALAvvP0YxMarVzUjRXSOiypXXGoXkc31DYuo/pW7NysobWwUV8r0U9lgOcu/3+i+zDblSpsFCWHVD6TWShqgcwmgtEQpQbJwoknJzKKxnI+IBy1gRA0c0fP35mZhZfyzvTxBor6TziLYNeQ6iqKkjv++dxywH/wCSsAYqrUXhlqOmYLPUDTWoWmpdBCmGZ1HAo+JMz5GSygPGl5rMjAM7zv2ABheYGdmKbxoolugPN7B4qEbzyvqVr/UXjb1vpuB1CriGgAfrCwYAWRpRsan58kEyM+YstZ5z+MdgXgFlnWXSrTSmdIqCitPKLTchFwqJpIdSrzFlTJQ1DUM8/OZqEefhlkG7wAQDwHLhBjqx9H7xJv8AWSiHWn9azS7ysKSAM+qeLBmtKx5l4At+o1DR2AZ5h50DMzNY/CBfoRNNBVnoFPxj4km/wY9wYyqnIx5nj3BgQtNPwUbUcLIQEu2FwwkWyjVwjn9homFhhjlvrJpdUnDlqj0jdNyrHisbmDkHCYEDxHw3gdnnC+w+z12ABhjq5nlkWWKy1z0Wp3XKjs6Xl3KrR0iebqOep5Z3tXFuYZHb7rw355EGf7/HLMTyAxQbYSGyYe6SWo0pqCtjl7/ZF1Ll04lNLIvXuhdRa6o9s+o2VWBzPMjvNHqrzBYzAL+dZeisaNnxg7w34uLiG12qPjF1OZaEaMz5hp8CQPnz1JmuHXWZZGouuBiB5oonYAInYBrbzP7myqq2oaodJqreUVqBTLd5kPvWbOU8ybO0N4A5RLP7PPYsHxA3/OGPypStatY6gJaS8Nq8dRoTxprA4kMgFeVegjzkUTcuQOzeHTAjfYaxnv8AjYbEpjDAwreGbojtMi2j83myFStXadCOX0tHL6u6s3TTh6g9c+I1xopTciEXStIistJPQbB7QWQRUAF9/nWNY7APsAN4B5D+eLrTzhooKq5GF0Qq9+wqCnFUG0nDOOc8ZLqeFhg2c53WLI2XrAsdh86wDvDkG0PBFo9Wula+qGu/EJDN4OUfGuCj57aDhFBBdZaQWtD4YNjUTRMCDv5N4bLDNR9DdJVNVIioq/rFidQmvJcnnG8W6k3X3yxnYe+/nBjSMXIIYgdwe6MR+YlzOTjFj5tgo5RklV1Nsomv6VknjN3vPmtz3gYH5/WB2dh7PIeHI0c4uqVrMAhtQjZ03Nb/AKxfZHrB395n8E/kP+PfZha3sRUtR6pQOhGiibRvJPLA+sHsbbDWO/mB2AiHOOy8z8m/YcFk6RraldQpDTDUCLTi6na5hkaQGiYBejzt/JvDeiYHs/5NA8DEuuIV7/WmbdcHnmudLDYuqODHPzT3iE1b0fVbxT4zlYQNns6RO8ADZsRW7wsALLN4Bf2YavTTiZ0y1IJvHBI+xJhewPZ8idl57AsRW7D3nYAd5+jFS9DeZVuFQMcw3CrYwYMVprBxD6ZaJikhVsi5Wk3SPPbRLFHnOlkL7L/IAB395hfYdl9mIwgZngK9Vl4MUJ/XJ0vldLajrulVHi0nAswWODdogDoDNbpkTPfYaPONG8wM7AP12Bijv6WeN7+jk+I3qGH6AdeC9nJYcmzqjR5Nn9q5PO+D337wO/vPD9IpU9pXFN81PZgxEtJa/aaqacwVeNEOT7UbXrI/3K4HYsH4LwPEtxFMOWeCcRgwYMCFt6UiwlJpIFvukPjmHrxyY4oNYVdc9a5+t0nRuIgFughfATGyPR2InYe8L961nrWPHVpVaomdC1o9olIFaqRgnRwgWX3uuQeaOzz/ABskscUMWVlb5sgzr9iiye4FLNNtW9SNH5r9ItN6sfwT0wsW5VhorBYYfGRO8Fu/zgdh78XOotw68SeSKBoQehtfckzNwPw6UlLGoWh3h7MMzD9xhYB/fLGHgtmDF4/EBzxG9hqNQ1NNU9G9SNGKgOnNRaWeRat5g2cGH1Z5YAHe2W7Fu8OzsvsOw9mL/wDoys53LiQV9jGj0v6OPfavO7+lvRss+fndN+S/FdaMcQ9TU+2Y6RV3A56iacSC3SrUs6bdSsia1gXsD++RchvsADsvM+wzvDqjpRw36LaJSz6X0zoNvDvXyANnDonLlytmlkpmfLA1jOwbvDM8g8L7E7/GwPCiuk91hisd8e8lKZDM8wVs4MGDGTVijBgwYEIx5n9n2Y9wYEKqNc9CqV1ypTOEnAyaSbW9SOkkU7lmh/7PWGfuyMPHwL5DyAw5V6w6NztE1Q7o2sWWbCXZZ5ki4HK4HKPkXD1ge/3+U7w2GBhjtPnn4Fl4F9v6sQHVDSijdW6fcU7WkWLoTEsm7gAHqGamf7RA/If/ANvd4FkQ+OWJEaQTB5gtLZb8MVooE4c45esf3fKuXVO1zxd13Q7vSJpqW4c0nm2Nk5N27R5nIPfyTWs62w/Gz0WbOzZhtNJaG02030lRhoqXSTbwqJvZSVcIg2O+y9Zdb5A7PPYAWXnZfii9X+GzVDQF+VURaq8nTrXNHJGdaBZyTPPsWRvMw3+fsO8N++zGuYaoxVW09J0rUy/sdxKM1443bcPg2LBZ+TYfn2Y5b6SoN7vRMckvq4HTLAd3zF7y2kfSVolRTk208v10qzPo1KTkaurXUTiEnEjRWfrnENMkTHpiWXMHLoLSvPKzLJpy87+wz7/IuFV0VqXxM8SrSSfU9UMO01VmzcwL+XiQb/6IALwWDeCK3JjwA9hnfZ3mZ75PoPxa1vwi0lUWmLvTNtJOpB4ctHOHbxRsCSxgCN/aeTlH4IWWGHYe/fsumnPpD6T/AKGF66qlFg81nivaEfGsTYrot1EXTxE9hgBgCIACGxQxNTo+/fzMdjhuOtcHY24eGIrjsiNVrwHqYJfKt4ba7gOImU4b9GaidVQYgm5WzWQ5SMeioAHe5v2BYBo/GDv2AG8+TjT668NWqHDe2j5Gs6kjH+T1VMAFgnJqoZZnzvd1KjYG37Hsv52++yzfhnvo5J4C0w1Yn6cyXqTVRdycgs1kHil8j8EzZcxZbOze5N1ed9+/f5MbmhKRrGm+AHU5XiEVci7nQmppk0qFVYFmq6gB0wGC/wB2sb8M1gDzmsB95niedzfbeoB9+PD7yjgyDe4EtVE1fxfaaaXNdaooXLnTkzQbAT5yi8ZhYubYA5N/PRDnbNlnk+TG30MrwuJ3jNod9qXS0I/ZKNHrE4xVtzmRpox7lYNi19/xt+/Db8J50X/UGhldRG6S9MIx02tMAomZgTUJB2am0Nxe4fsH7f1YXDh+4gau1+41NOHUyzYxUFBFNJU/BsW4CjFNjjFg5N4gBnsQR7/yAAbMe9pckA9wDpy70vDo3KN8fOnOmmnnEI0Y0/SjCGjZOkvaBsmIdMiL364iioABsD7lHYGWV/h854v/AIXkk9Xvo9qm07iad9oycUznYRu1cpgabmQO941NPM/dlYblCw/KYX/qxHOLzStlrbx1adaayUq5YMpalQUduW4XLCgiu/WME/QZ8my/yX9h9mL34M3VLfo5qJT9BUuygqXp6vJCGi0UFDWNZNJBtka6ix/GUMz8TyNQzMBME+xIMQ5EmhQm2/NTvSgDxTVIcA1QvpXRFxFPnaJhCTbpqzSCy9FAwRW3/wDjLLb/APcwyWObMNWn9UzU3UqhOhqczayvs9mfWdAblBFZbkrLbOw0VucBgFn5DvwyehOvK1e6qnpDXdM1bRtQWXs2Um8WWNYwR5xgd6KJonyd4esPyXy5TdOBSfKkgYdCZPH2i2Xcq8hBA1j9ABfiWwlHtEbFFANb8ZmeJqxaINk7E0wD8GKH6SaPoUjBQWjI6aaSmaykYsDfNPkqmqFmf+PHH3iT0gfaHayVFQrhj0zAHJvYU7zMFo9YzNHeYBfYGw/nA+/Hcfx93jnlhZeLnhCPiZkaTkY6qWtNuYLJy2eOVI3JyblstYQ5eN4Z58s0ytHP++P3h5p1ruXZ5OZ9JetJeZ5gcFyEwY6Df+yVc2nZxAJ3eT/VP/8Asxc+k/0eegem7kJWei3NcyWSIAp7esWZCpyzAyTZiOQZgd/YtzrLAs+y7PQPX+IA+HuULsZqheAHg/mncxEcQOo7Hoo1p4OqZinCIGbw8w+G9MDDYmHej5zOxbYABzukWPfDwywZ9uMdLlnNe5jisgHljwX1gwYMMJaMGDBgQjBgwYELzwyweH+zHuDAhfioIqJ5gqPjlnhYtYeB3Tyub5ehcwpKXyyzzsaN8uhW2+HvQy7Pyf8AeB4aDPLL9eePM/d9nux73epS4Nxl253nRjxXLirNMOIHh6I85SJWeQad/wBab/W2Fn+dHet57Lz9eIowktFp6eOpqtodmzkwvMzsNZst85ohsMzvPvA/x462qgiplldkPv8A35eOKk1B4XdFdRjVdS9FMmkgtmsfXRo5tVc1Vs/iLHkGxY7t3isB+/M/tvPLOkn2GLNqRN1Noy8wlit3F1tGlCLd1j0P4qLn1VGj72cq97qvpDqStFVGu8WdG7aPzCx0t99Y5R3o3gZ7N/fZsDGkqbSPiDrKnZFLULWd9PIRiPtBjGPZt+/By6DZYALbAOw1rD9ezzmYNfP/AEebRo/GR091RkY8kUs+UL1pzVslt/7ZE0bA8M7fCw8RBzwwcWlKRaS7KTg6jyQPx6Bu+5ip/wDiOQR/z4rBZ1XamwagygdAffHd8uSdch6Suh5CeGX3UuSnE3KDwu5cH6+li4PslgR9p+0D53P9p9eCfR8m+/yeF/8AuYydKYZDhI190s1A1FVdFHSMeu9knLZE1kWSjoHLYwAx9xmiBtjWAN+/ZfsvYVhpVxYIr/6R0aaOUbO1tLM0T/xuTxj1NoZrpVsaUPUnDwD9oofMsVqNnsP1gd/wz/BibXU2oxkC32Lwq9eJDuy+ZUzmkLaIHUJoEVOncKgvEfxUadteJ7T7iK0gqNlVg0/EZsHcYuweM8gT8Vr96wJ71EX5iFl9iiW8M+zH60v9IKNNTzCXpTQ4qWo53U7yXrMWkio+WlHT0D+xZZIATU+1bk+fkpgBohkeJnQXC3XtDyYTUPw2JMn/AGA5UqZs4NH8HMM7PyYvhvojqHKZBHTKdLIRToFEX6K5rPr0zHwzDl5gAHl5LL8W5X1w3BZCEePvEQ/lVOdhYYDN6UOXw7kimp+t7/U3iia698OWnFSZyEYDJysktHm/XeLIhyTNdFEz5KJo2I7D8l94GeLx0GpTXbVXiLY8UesNOR1JBHMzas48Y3o13inJWZ2ckz54WXmd6289gBsssbGjdCYako5OLTeAgyRO8GMSySYNgDw8bLAuPLdf2n58WFFU9DQ+Q9FHgmdtvNLPMlS/7TLfn/34mv3KRJZ5WOHl94sVVdnYZPOhZr8o1KRdgCiwGkPzhZ/gxu0UQRDH34/7Me5/ZiEzGFgeApJO5r3wyx7gwYkpCMGDBgQjBgwYEIwYMGBCMGDBgQjBgwYEIwYMGBCMGDBgQvPDL92DBgwIR4ZfuwYMGBC9x54ZZ/bgwYEIweGX7sGDAhe4MGDAhGDBgwIRgwYMCEYMGDAhGDBgwIRgwYMCF//Z" id="108" name="Google Shape;108;p13"/>
          <p:cNvSpPr/>
          <p:nvPr/>
        </p:nvSpPr>
        <p:spPr>
          <a:xfrm>
            <a:off x="155575" y="84138"/>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aramond"/>
              <a:ea typeface="Garamond"/>
              <a:cs typeface="Garamond"/>
              <a:sym typeface="Garamond"/>
            </a:endParaRPr>
          </a:p>
        </p:txBody>
      </p:sp>
      <p:sp>
        <p:nvSpPr>
          <p:cNvPr descr="data:image/jpeg;base64,/9j/4AAQSkZJRgABAQAAAQABAAD/4gHYSUNDX1BST0ZJTEUAAQEAAAHIAAAAAAQwAABtbnRyUkdCIFhZWiAH4AABAAEAAAAAAABhY3NwAAAAAAAAAAAAAAAAAAAAAAAAAAAAAAAAAAAAAQAA9tYAAQAAAADTLQAAAAAAAAAAAAAAAAAAAAAAAAAAAAAAAAAAAAAAAAAAAAAAAAAAAAAAAAAAAAAAAAAAAAlkZXNjAAAA8AAAACRyWFlaAAABFAAAABRnWFlaAAABKAAAABRiWFlaAAABPAAAABR3dHB0AAABUAAAABRyVFJDAAABZAAAAChnVFJDAAABZAAAAChiVFJDAAABZAAAAChjcHJ0AAABjAAAADxtbHVjAAAAAAAAAAEAAAAMZW5VUwAAAAgAAAAcAHMAUgBHAEJYWVogAAAAAAAAb6IAADj1AAADkFhZWiAAAAAAAABimQAAt4UAABjaWFlaIAAAAAAAACSgAAAPhAAAts9YWVogAAAAAAAA9tYAAQAAAADTLXBhcmEAAAAAAAQAAAACZmYAAPKnAAANWQAAE9AAAApbAAAAAAAAAABtbHVjAAAAAAAAAAEAAAAMZW5VUwAAACAAAAAcAEcAbwBvAGcAbABlACAASQBuAGMALgAgADIAMAAxADb/2wBDAAMCAgICAgMCAgIDAwMDBAYEBAQEBAgGBgUGCQgKCgkICQkKDA8MCgsOCwkJDRENDg8QEBEQCgwSExIQEw8QEBD/2wBDAQMDAwQDBAgEBAgQCwkLEBAQEBAQEBAQEBAQEBAQEBAQEBAQEBAQEBAQEBAQEBAQEBAQEBAQEBAQEBAQEBAQEBD/wAARCADVANUDASIAAhEBAxEB/8QAHQAAAgIDAQEBAAAAAAAAAAAAAAgGBwQFCQECA//EAFAQAAEDAgQEAwQGBgYGBwkAAAIDBAUGEgABByIIExQyEUJSFSEjYgkkMTNyghZBQ1GSwhcYNFOisiUmYdLw8jVUcYGDo7EZRGOElKHV4uT/xAAcAQABBQEBAQAAAAAAAAAAAAAAAgMEBQYHAQj/xABAEQABAwMCAwQGBwMNAAAAAAACAAMEAQUSBiIREzIUISNCBzEzUmJyFSRBgqLC8BZRkhdDYXGBkaGxstHS4fL/2gAMAwEAAhEDEQA/AOqeDBgwIRgwY88csCF5l7vtx54ZZ/rwZ/ZindbOJ7SPh/bohqBUKntR0j1LOHZI8564T5lmZ2eOQAHd4GoYCXLUtz2YUIG4WIpFSxVx+79eWPrFW6Fa80ZxC0SVd0MEgi2RfrR7ho/TBJy3XC07FLCNP7tQD2Ge0/f4HcA2hl9mEEJAWJJaMvDP9WDPMcsaZ5U0Y0IkU1CcKh9qSGV+eNI5qKbdbGyKTEMw8by+KYZ/5MMnIZb6yT7UY3PUphl7vtHLLGtlqlp+DACmZ1gwyPs6pwCORfxYrOajpeaSUTezUo4Bb4aoJHYif5MRV5pk0fgRhT5n5Nyxh/Pimk6iiRu6itY1lA/au8Fa7/V7TGLQNZ1XULmAZfsnYKn/AAh78RYeKPQsXHSFXiAF+9Zo4Af4jDwxVMloi0WE/wDVjM//AJv/APfEMm+H+NFA1l6OXME/S7Mz/gA8Z6V6RrZDrwcAv1/atHD0ta3ab3v9KaXLX7RPIL89WKR/NNNh/nxKoiooCoY9GWg5pnIs3I3IuGqwKpnl8hh9uOc0zw/QYrm9VjpqNQv7A2B/GYHiJOdDZlgqi+gKlDqkHILomYGiaNm8DAwv3gdmHIfpI09L/ncPmVl/J4w+HgSV1byyHPLx92DPLPPP3jl4Y5fxer3FJpgqS4VXNv2hrZrLdaftRE00fnO80QMPwf4MW/QX0iayI9PqXQnMKwz6qCPv9AclY/8At3878mNlEmxbgGcVwSVDP0FdYm5umdPhTxF7/tHxx5l4ZZe7LEF0/wBY9NdUEMl6Iq9jJlYShthOxyAX2XmidpgPj6wxO8s/H9XhibXisc6y4weDw4kv0wY8weOWEpK9wYMGBCMGDBgQjBgwYEIwYMGBC+fD3fbjkl9ITr0+1O1feadREmsVLUOvmzBADOxxKDeDpYwsDeF5tg7+wzTP4x46DcVmr6miOh1SVkxept5o0fZ8LmSgZH1y2xMwBQDBQg3rWWZ3gieOKGNDp+FRxztDnqoocs+GxNBpzx21tpFw+RWkdDQbFKajnkgATDhPMwbslvjAYJ373POWW3mFgAAbDvOxZ5KSkpuRdzMzIuX716sazl27WNZZYz7zMz7zxj4kq2ndUxsZHz9Rxx09FSlnRvpYDRB4BgZgsiFnOWR2d6IGAXhfZeGNQzFixDzHzqBmZq8eFvjZlOGilJWjh08a1MxkZH2kkWcooxXRWNJNI7vhLZEHwUrPcFu7vu2S+a+lF11dvnGcHStGRTTqeYiBtnLlYEL+wz51inzmAB+TCfuwYgqHQrrLByUbzVR5JgvYF4d57AO8APzhvsDsD8sMnaYbh8zD1pwHzou6Gm8y41D0uozUGW6dN7UMBHy7sWolycjXbAseQX3bN/hl/wCuJFkEe27QvxyM0C4kuLClJIaf0pf1DWiTJmH+ri7NaXRBqiHJCwA+MiiF4fcmHkx1jq97kxXAE7wJQLzAMc3u9gMJHAT6lbhNOjS+ncimBbEP8eEK1Ve13xj8Tchw8UjWjuEoqnmiycuTcMzQ5iNnOXXbGaPO+s8lsAXnZ3h58MtX+osbSsDKz8kd4RbNd6sAGBrGABfYAevFM/Rc0kT2ErzWGXeBJy8xMDDZuV0b3aPLTByueax/E+MbpLMw+zxQTPxLxysLbp4LdQ5znX5UyUx17YoRppK6tcOfFOXD7UtbzNU08/YADJxL5LII8gGprAu2TMz5YAYG22HYdh+gLNQx1x4zdf5mcqbQKBNOlafX5ZN0mbL4gXmYX9UZmaxh3giezZ67zwPpEEJusZPTXiAYRblnTVXUayRbn455m2XU5znkreT7lyH47FvRhiODhDLRTggldS0WD549XazVXmye+KIGogBpIgOdlwJmmzRO/f8AeZnlnZZlh+Tpq0yOF0kxwMz27hXoSZDfhAaWNtxFcYVQUtK67xTWKCg4F+gzkgRbMujRW+CHJsM+tO/qUew/P3hhraBrShdZqJiq1KMbtSl2/isisO9FQDsUDnWB2GBhf58VlqLGxWmX0XcJTMpIoG7qtGLcszSbmGayzp6ElZ+MGwHv/wDg4gehVSStMab0/DISLNyANjdcmzs5xmt+PZzsYDXPorh6htwnZGhadaPy7chXjmrnrAYG8eWSZeS0rhn2XPinyrW/ID/vQss/48+KqrjQxJ6Krqcp8Vjs3vWpb+zv/J84WY3kJqimiX1tNZmey8253gf4w/58VjIcRnEVqnWUqz4caOym4Kh0TeySoswc+0gD8/nsPkoo/GOwzD0ByC0ejjW0GbhH24+bLH8S3Fm9J7TwZAeSg87pJVNMvhmqPerOsmavUtySLkvGxheYGHzhYG8N9/kxb+jXHFWFCANL6tRz+oGbb4AOhz/0k2sCyw+ZZktvAMvEzA+8zM8bHQrUWO4jomdTl6R/RmqKdWQRfk3+4WNYD32H92d4LXge/YG8/JrNStGm7oT9sRwouzCxGSb/AG3/AM/Z2H+TGvtvpHm6fuBWXUo7xXQWZdn1dH+shwr+JPHRFf0dqHCjPUbUbSXZ55ZDmq3K+w8wA7DHuA7TDOw9+V/2YlF3iPjkPj4Z/ZjkxDzeqXDzVgT1LyjlFuDkDMwv6CRDfYCwefYZ7O8O8PXh+OHziWpjXSNcoItvZFRMM+Y8i1lr8yS8fcskfgN4fqz92w+7uAz7HCmRrmyMmKeQrnmo9IybLXnNb2f3/wC6vTL7Me48yx7iUsejBgwYEIwYMGBC+cvs8ML9xx1fUdD8NFVTlJTchFyuSrFFF8yWNFdvkb1G/MTDeGy8Pd68MDl9njig+OGnZSpuFivY2Hbgs4RZoSJiZAGQoNXSLhY/E/dtRRPDsXHtAZpBdK5Saia+aw6rU/EUtqLX0lNxsF/ZG7izvssvWMAvWOzzrXnvP1nfF6QpGpa9qePoyjIhzKTUutyGbRv3mp/IABvMz2AAXnjAYMH0q/bxUUxcv3r1YEWzRuiayyy57AAADeZn6MNFW1Rx3BvSa+j+noLf0vVBHI/prVPYcKisALezGBh57LL1g+Q++zpt+84EalI8YN9f1xVWG/vNRWp0aC4V5b9H6dWgtQNT2S17+YVbGtFUwvyDDks0TOx45BY7+csFgWIByb77KRqOpqirKbdVNVM2/l5V6d7l69WNZZbZYG8/kAA/AGPyhYKcqOTbwlOw7+VknR2NmjJsayyx/IAbzxMHHD/ryzQN060Tr5FJELzM6beAAB/Bj1sGI3tD3rze50KGQ8PK1DLMoCDYrPJCRcg1Zt0QvNZczsAAxYErwz8REPIuIp3ohXJuGp2GbSBcuUfyLIgYH+MDxjaYUnro3nmVc6R0XV7mQgnYGi9ioRZz06weQ7AMPyH3hjrdp5W2qsto3TFR6pQrSnKxlMlF3kY3bZo8lC9Xk5clQzMDzR5N4X3gZ+TsxEuVzOKYUZxTjLOfWolwpJ1jSHCtSzKpYFemZ1kTlqo3dxabNcg6pSw+TYG/k2b1AvOy8777896/anKLqunrpZVVbvIsbKRmZOWt9oOSVs94hllsxh4zlG+B5mp2aX/i6YMab0HqWVaTCzN6v0rJG8w+NzlwBYOz+5535MTfRNzK6HfR7p1Mu6joWYQpmUnWbvxTMCdujWWjzO/Yah5KNgsPz5iH7sajio0fldadKjgKfUD2xFvAl2CRmAA5XADDk3+S8Fjs7N9l5gF+FtqDUvjF1E0fj+G51okbOnwZx8SDgKeeNljRZcnk3ulluSG9ELzsD8mJ1Wu1NAFPe3Jkj4GpPxMVXWOt/BJpVrBVcy9Wlm805YyjdknmnHut7lEHrhEPcK31VOw8rA+tLWBvTAWC4taeOjOD6n9CYzNxLS84vTlCwpiApZOXiZomGZ535ZJiYMz/AH7zDCsTHBfxFwNIO6SpXUlm/p96iD2SgUpVyzRePbA2cmzknvALFjs7A7LMbCsdWeOLWdnSdESulC7eVpWbazrOb9gmzNWQZInYssssfRes+wAM7AAPIY5FqWNGTGoCVUmh++rW+lKnUae06060yjIpugweSLl+jml4ADcGSAIgiIZeWx5/gwrkbX9PxrBJo6arMGjUOQH7YAAA2fPi45yk+KriR1NoVPXyio1rT9FrgDwwBEEXIbFljOxY+ca3JAD5OwPQG/Ee4odENL6O1K0wgI/JzTNO1Q/6KXdHJ3oNkeciBrfGvsMAWM7zOzs+fE63n2RkWi/pUCfAj3IfGVbo6t19VMTPtKFouakUmTM1nD5uCyxxqP8A1k+SHwfPvvsDDqaMUxnwYcGU/qVLxSTespCO9svRdtDMger/AAo9msFqK9gGaN6Zn4gos5sPw9+JIx0u1Oc6uw+mdDMH2m+hmmJtzT9jvDbL1I95AOcwv++NG9xmC2ed+SxiuRqGt9zTP0n9dS03PUPoTBMHz124P26bZFtzuoXWM2rMEbPFQ1P7TlmFvh8VPv8AJXPSvpN4WRpiCXDtse1B4IpYtBdVdTNORnZygaLkqhC8JCpnfJWcgiyRvO+8A+D3rXrLXh2bNh3u7ojr5SOvNMuF1I4WbtkYIv2Ts0TsOy+/8HfYZgF5onigq50u1E4FtJqarulNXnkDXFcWR9QU9mDIw5fJ52wN95tj+CawX/2nYYX74dw2cHOtWtkJlKNZzOktPqgRW6mTzcCtk/zRUMMk+jBUDUsXA/vrA7zD58Frn0cWbWbZy6+E79jv21VxbrlIt54gmu1F0ra+zHRot+silv7SgfeiHr/43hhZ6jpmpNJZ9lXNDSjxvkzWvRdJffMz9B+sD7PQd9h/PjFVMtwkVxTrGjeIWB1NoJdbNNZjDvAc8lrsNb6tzjBsf1kzRMFt5gd/nDDGGdCak0nlXumz5GVglzNB82s/synnA0T7Pweg7+zHGDt189E8sDI+bEPzeX73ukuxab1cxdW+xTldvDTxHQuuMFmxf8pjVkcmPXshLOxUP1LI/vDx93yF7vsIDO9s888vHwyxyZqmCntIanYVzQ0usxyRc3tHCR/GbL+jf3gYX9/eF4H8/Qvh81xiNcKIQl0XbbKdYJAhNsURszbufDvyC8/hHmBkBeJe7xHxvA8sdwtV1jXqIEyIW0lltX6XraXO2RvYn+FXDgx5lnl4fbj3FksQjBgwYEIxpakp+KqqnZSlp1tm7jpZosweocwg5qCwZgYXDu94Fnl7sbrBgp3d6FyY0do57wq0dV/ElX0EkdV09MLUfRTBd0sCK0p4rNpBydgWLIohz7N9h8lYNh8k8Kq/fyMq+cSsq+cv3r1Y3Tl24WNZZZc95mZnvMz9eG940Z+b4h+KSK0L06TaO28G59jMwakCqOUg6PnSDoyRC9OzsWy32dMZ+vDK6YcGfD7opHZN6ip5rqFUyyRi5dzbYFWwgdnwwbHein2XiWeRrbz32HZjXNTxhhz3e9w/8lXVZ5mwFzCoSpqwpCsYeotPpB+0qJk8D2aqyC9bnnsss8999lnnA7PPjszpzWWoeejlDTmoCHT1bIRSKsq3WbZpqEpZ3rJ8sOStnsvRsCwzMPJjPa1gpEtkI+noSOj2DZIUm7RFLYkAeQLLAAMaiRkXUo5J09WuVy+z5MV8uTWe4NTDgnmQ5a3jivJ5YbE+nbfOkl/v40r6UeyanOeuSVLL9ReTGLgwyDYAlowYMGFoRgxT+pfEhAUlpseptCMW1bRLWb9kSRsX9gM+8DO+w/PyQD184DvsML7YjX7GVjm8rFO0XjR6iDps4SO8FgMLwMMLJowSFkYMKiw4zJWp9UKfjqViqYc0fL1J+je94ftZa8wAJAA2clE+cB2GB/cmF4eSP1Pxk6vuaSkNVKEpmj0aS/ST9G41vLIuVpPn9Lzr1uSsCFhh6D2dm/vxJCC6m+cCc7Fea36J0rrfSRwFQADaQQvOKlgRvWYL/wA4H5w8/wAhgBhW63FdKxrDWCZkaHRWaabTbWMYJA8NE397o2x3nYe8DA1tgdhgHkvO03Ot+lcUq0Y1NWsVTcku2B0tGTb9Fm9YXogtY5C/4J2GGw/yX4RyXmDzS8wNK/SNdVPwSa5R7fVt1Vtc0QhBLsqecczY2vBEzUZtlljADAw6YwvA7Fr+wwA7E4Xm9EcR/E3qTxU1FDAwhIDos4dtJiHgk4BHlA8UUusA0UWd9m8BNe8D+EB4vesAod5FpRVfpwK0fKPEGSLeZ5JouXXeCAAt3ns2B37MKXqZwfai0IwqiV0C1BlWlOSjN0pK02Lx4is5RBHY1Dk39bfe5AAWs7wDfeZ4VUAfy8pkkbwWWzpurvpBuJR9Ueci6DSajH6aCObpQ7Oh8fek2CwD5zzk3mR70QPeZ2IAds60a+6h1LrFGcJ/CtSlLPWkQj0lQ5PWYOYjpgDkrR6wBsRZogYAtZvvz5IWGFi1G6VcZdIaPcIS+nFCtnLDUwVlwyd+zA6ZZR05XPN7eB7zRagmG/z8nYYAdl0aLUzSPAvwsq601dCJqVvUbNBTNoqWaK5mt4kzjgBYANGwN6wWczLNNb7zlBhqSBD3GPTtEfzL0Fkay0boFw66cVLHaI6MaeVvV8SqMlMxE4aUw8h44+WajpZBQyc9MA9NsAwAOcC5+czqPgKdsUneoc21gwioSbftUWCPU87prOpPkb952AsjvP8A38VjpZw0cQ3F5UjnUyYfklHTTvnvqqmc7Ac/EADBsin98QBfYIWIZcnk3hj6jyrThYnAmqdqqDr7TaRlFmBzECp1LNZYLDsM/wBi86axay8wO/Ya1h2ZnWunq32wSLQyeTx41/h3JbMw4jwSAHpTZapafR/TrZjFgtEPQscJeRE/5P5D/JigdNq+n+GTVpKQyUcuYVzna+aIqAfWsjM7Dzv/AGod4dm8LL7Dw29OyMdUUR7Kc2KoLI/Dzv7w9H4wxQus2nK0g3dxHe+ZH1TBWz735Lz9f+cPkx8wej7UsrSl1K0z+nzf8l3nT9zj6ggdkf3Ca6CxUlHzbBvJRTtFy1dIgugukd4KgeWRAQnl3D4Z42WWXj78Jp9H/qyrLQslpLKu7nENmUjF5fvZmfxg2B5Fjv3nefO9AYcvxx9SUrQqUrT7VyG7247VMOI55V9YMGDAq9GPM8GC7LAhJVwFaQTrKn6i4n62Fw5rTUHq3DXNQCS8GSi3OI+R4CPi5WDJT93LBGyy88XGZqGRmooZmfeZ+fF33B4eHjikMWDDvPIiTOOCMGDBiWkowYMGBCMVprZrrAaJxbReRhpWYk5RF6bCPj0e8GqPOWWWPyIhsvPeYAd9h2Hiy8UVxD6V1/JVXS+tmjLVg5rOlL2ptHdn19keyz4xgAWc5b0GYLHvvAMPR8DPemzVDQlQ6ZRVUPqf9vonolrWD07HBoo/o3LhYZh01hgiaJm2sOywANqd5gjfi3uD+s9RlqUZUBUdFzbyJiOeDCqVkVmzZzHbDZWdVYssB/GssALEQahZvvD9dE+FeKgVZisdSoONWfVI5XdLUnyUXMNGgZ3ohyTCw1kb1gAw2ACxgHrO/pWejYcL5J0HNPsDzme8/wCQ8Knz48QfESAA1QkJwlvqGreVqbTLVg6VjJtz9ZYpU2zWcotTO82rZ4f3IejZs2X32Yg+q/Cj+iTeBY0A/qSSp97XjJ1+jyKPOaxqCwWOlzOy8wDkogBn2Bf3mZni+z1mg1mD2RafVmjF50QOHG8Fj2dgB34rx5xG1beqbFjCcrnHyQWbLXgHkv32f8mI9uvR3B0xa8nwoMABQmreB6tFqGkKLpXWnr4w5g51nGTMUAfXTDk85Z4F5mfJv8lhn5AxUVW6dV/CQ1UUdV2m3WagV5XLKPOpFmYBHnzjNYPZi2wwNZa+/ZYAbDsPDvQmrsM8ZpO5xAIo+x4Cp72x/P6A/H8mJwis0foXoKAskffjyLqaLKc5An3o5KUbRynmmveqEVVSC7xbTTR5s1haSNUzRWePUQRsXPs9AGf3P/uoWd+G+wu+lFH600Tqn+itP0d+iukUc5kVwSdzYSRufIj037ZEDOxzyfIZurzO8ABiMSpZ7+5LBVZq7w36ZatQkg1fU+wipt0fORnGLMAdAv6zP9sHrA/8B7wSviG034iqEoOk4nVaqWc7StOLHHQXTOucmzNYMz5N5gCxhYjYF94AAWBZjpPiM6i6e0xqpSD2i6tamtHvQ70jsWRPyLAfkMP+e8NmFMSqCe9BDmoTxW6+SPD5w/afp8OTU2ERPJNUYqb6DqWzCOBADRT+P+2WDMLOcBmYAv594KXSj3XHjKb0vojA0tBQlL0wsg5kncJCAxZomezrXIBYjzjDnWAjZfedgejF1k011E0HTgtOK31Rn5nSeafoc1rGOVgAEUFgWW+prGaILXqGYBfYZgBn2bGul+Kjhg4O9P4nTfRJqnXDgkc3uXsmSRWRVX5gAos/ehf8Y9+wEzs5IBYiHJwCFYgDRkMzL1Ek9Zb0uzyGd8FPE+lQIV0EpSkoKK39ps6NBypYmo5D7kFkTALz86O/ZfYDd10wQqWmgmWifx2G/ML/ACecP5/+fCSa58UOn3EFCzWc5w/RcRWjlUDh6jjHnxs8+eiHJdbA6n4CZhed/ksAO/Fv8G/ETTEhCw+kdXSJs51GyOYdQFiLxML+SAWbAMAAEd+89neZ44R6YtCy5rAX2E14zXX8vvLQaau9bdL+BRF3IO9G9bYDUePNYGnX9aXKADMw7HqIX394Ge/Z99s7MdQ4ySYzDFCUjHiTtq5SBZFwieRgqB5eIEJD7iHPxwh+uOn2Zxkk1BD/AKPW61vZ/c/n+S/84YY7hHqtzUmisZHuzWVdQS5xKihgAZZphvRyDIPKKJoh6tnv9ed3oG8HdbMHO6w2rea6ZCdHZubfyq9cvswYMGNsuYr58Ps/2YjmUxzpF0Hj48g7Lcb5woCSJGR2iOEE1z4i9a4/UiH0Q0Cjmzmp55sDrq7AcuQO8zsAFvgBsRMzNa/Yt5LL8Ax3ZW1pSGcQAnST0ST/AJIHirHJ85c1E+wzwu0rQf0onsHOS/pApt+4ML/ZjdGMB1+C82wI/wCPFY1FqRx76DMW0vqlR7F+3nH6ccw65Bm5+tHkanJTCMWA8zOw+/0bMW8CDgGPNHJVxvfCnSwYWnR3iS1Mkdan+hWt9HRUJPoo2IhH3/BXBDnWLfGWA70d4GB/x37GWxJdaJmnEkAeaMGDBhpeowYMY794gwZqvl1ABJALzvPDD7wx2zcJC1VSVO0h1W8amv8AXXuxH+Az/kxTNW1DBsCk4pR0DlxLoujcvnDnnGC/kR2Xns/JZZ68flqXqKG9jFL3vTsXN2AXgAGHkP12GH5DxUmMXaLBO1c/9JXEyBqnSH5l489hsBWRVOnFLZTMXSdD1M7cVJIU+jUDWEk0QRcyjQwAzdMLLwP9sHTGfO+rLGF4WHiHxFIVTOzv6Lw8C+cynO5JtRS3onfYd/osPvv7MRTXWnmFaaBhOc9P2xpxI9hm2RyVhX5gHo5y3Je5h59nWH6wsqSpuJ/W6r6R/QycrdybVaxN87bog2eyiAI8kEHjkLDcgAX/AH195rHffss6lEafEKtt8P1/0oh4J5tPwo2QiajlkKtKppeEWRRVmIdtktCqG5NZY2TZyAfWVgAectZsDqUQDeZ40Qawckm7uN6mN7zBxyQWAzA/uTDZ3hZ2HsvD8ePz01oFbTymaa0ietQzUgYv21UaXJ5N8vIBfyVgvMFuS25KN/yH67MTd5DxT9h7OdxzY2gBYCNmwPJs9GPnfVF3tFl1HmTWZjj0bcfuqxACNpT2laqg6wi/asG6BYL7DDzgeNxit6bZoUk8boRrRFm3A7HKXJ3mFn+fs/gxZGOi6U1NH1G0ZNdQfxJBhgjBgwY1iSozqFp1R2qlOK0rXEMElHmYLhvsNFcOwwMN4H/IZh2GeEH1w4dqKovWGh9G6BmZs5Kq1moLO5k0TRR6p10yNnJAD7wWv/JZjo9hb+NLSqYqSko/VSi721S0GZyBu27kGywMg3mYHZfeiYAsG8LPjWXmYYmwpBhXChJh0O9WdV9ccOfANSDGh6dbJsKgmWVoLJR4SUgtYKlkhIfGRNRHm37OYF+ZmCNlp2I3xMVnEVDIUzqFH6oQVT6gyD19JykrTMctFgxahm2CMR7AMzR5K3xj+OHwwO8ARPE+ypTVL6RCYiKvY0HFU09gEvZNSVXk5UFm+3gaIA1sv5wJmefhkZ94XmiOYYYinuCjh84aaOktTdRoaW1Je0+yN6sKsbk5R8QTUDPksA2Z3geX9pMwTzDI70sgzPKLQY7FOEjcdfXRe0qZdHSt5nVVEawUgwr+i5FtJRzozZOe+8FP7lYD7PP+QwPeBhj64QVSp2sqro8yXWyVTBUFPIObZQgPO39Rnzg/gwvf0foRsp/S/nDtOgjzOLcs2jhbqVkUQN4YBfYF9gbL7AwymnLN9E66snKK/LSk2xgsPrDkns/jRA8cqtFpHTl8ft7PRVdEYnFcLEbZ/YmlwY8y+zBjbrEqM10WaNGT6933cW6L/wAkscwtYjr6b4laFR0YN4zrzJgmowdg/RRA962zeAB2AtfeZgsB2WevpvqgrkhprVbj0Qj0v/IPHK7iHjzZwNNaxQb42E7ETYR4OETO/s6lEwO/ZyTA/J+279mJcKSDD4iXn2qzaim/bHnA8uKa4NMvpOrb/wCsPQP4SZI//jcUBxgU3xo0jQELMa8atUzPQaFRoZRwwoAi6RkMkVjTXvBmjZYAL+f0bPQzukNO8YFSUfR2p/8AWXh5EZ6IbSqsJLUY2ybJg5QvAFFGxorFZkfls8TD0e7CjcajamUeJeApSOrKarCn2iTU38Y6qleUyjXSjo0nrIFjMzbbGwGd+8L/AEWAFrDKpycOA/wqhPoU54ddK9a9QtVorii1dnGhk9aZu23jmjm6fgoyBFE7GwclEOSt+O8N4b78N/jHjfZpxzT2N03RckOm6ezk8izZZZ5LMZGPXnOaXCnqovADBGDBjnTqpUml7nVis32pNd6irVbCTzpCnpOnuSsyikAO9qFi3JXvRWvvADALw2HvvwuPH5yDPBdFsQTWlY/0AkGjV8DZV12AZ2c4A3mH8AYxeHip6qrDRakqjrRAwmHrP4xmBgawAZgivv8AWiAH+fGv4hOezhoScQdrIm1krPq52HvA/P8Ak/x4hyY5Hm0PUjPYq+08q+XgnL2GZ1stAN6rbMY8JhoozNaHdIZp9KusB7Fkk+xYNgGiZ379mKekddmlM1ItptxGaPexpyBX6J/K0rYxdeAIHYZsD+rLc47FOYibcLDvDZsO5Kf0cTqaKjc2T9bJ/IWKDsvA7+wPk8n+PCr8WFe0pWNfMIWkTipRpSMQ2giqVkrd7aIA9ynaAclE70UTADMwC/nLAYWM6euUK7vEzEPLDaXlTRAYBvTR6MtqMq6bcZ0LWcdXdOSbFzE1DDoqrR8t7MWbADkyZn8YwDnfa2515hYB5HhddA+Hubc8VGWmFa0ytKI0K5cyc60QRAgctWe8LAdWc5Fyt0wdm8HN/ZvDFoHgw1dqp7D5VugzoGKl3KaCKtQbHjn60CJgiw/tJnvv3gAfOAb8SmK01e1zrjqno8pxG1Mi+atFk3U1JLrf6wHHo2OWblsCxmvvvMDvOxBsfwTvvC/IuXU+W7x2pCu1xq7pfpOVQOtXa2YL1O9lVnryCpmySf8AO6k0VkVjD6q2MDAzsNa/5L9hxjTfiU1J181FjKO0ugIrTiBjgCTqSaJyD+TSjgz5LnkrLo2AZ84AAEW1/Os32X4XCvOF7V6g2TucQh21VU4xvyWnqZc+0mQACILGa1m9tYB7+cAdno34t/gj1KbI03V2jEfGNRqWZU9vQywszM5TNsgZLR6xhvOxMc1kQssv5+8Lwxl5+lrdGYfukFoXZB+9+tqebeOh4Gmxk32cm9J1mBANgIiKrg3B2AAAF5nvM7A3mffiYw63UxbdT5LN+KX09qd3U8QqvJG26tqtyTs9Fnef+PFx08CgQze9P1/58cd9H8ebbtSyokvqx3fMpxkBhmC0lf6l0jpczipGtZLoGUpJBGA7s2IrmgsYc70B8Gy/5/ReeJXiiuMn2U50vioaVjqkkgm6kZRjaPhJVFgbx0YLWILGaK14XhfZZ3ghirOHLTHRKlau06reO/TxtUFVtpc4ppMrMzaoumQGi9QPkogfnOwzDf8AIezHfwjgbOah5705GMeSjWMxHO4aVaA5ZPUTauW6wbFgMLDDGRgxE9ScXPbUBbXzgimntJ6b6lu2FJ1ka7pgp4IrX2bDvAwPkrACiN6yIBf8H0WAz6s1o7wtQ8XUWrPE9qXqTULpBCUYxzaqHRIu081syTXTaA5s5Jh/1lY0VrDsu7MR7jzcwDbQc0Jhi5cu3Uw1CKNLsbOt5mZ7w2ckHIefeYbPOGk4dPo/dMVqBh9Z9eauzeRUhEJzmcWk4zYsGbVREz+susrDKwDRU2cmwwPxNYMS5XJcaB13u/q8yYGp5YCqJ041N1XpDUma4pqT0+RfwVd1e9ps4xVyCxuXUgt1/s9Gz45rWWWHybPkPsxZMPxV6wULqpTMrrxpcpSEQ7dggDlaHkGJptQWDnLhzsz51iK28ADzh+A2ZhOMHhKoSrYfSDTFFrmnLS+UcZU5Dotoxs7MwRyUM/hAYH/fI5GFofbhX9QKv4muOapnWk2dL09S0TSM+YP2pL+5i9PnIoA8W3muYWOQ+rAAXmd4dlkLszcmR2h1rD4vhU1qRIZDltEupmX2ZYMa6EjUoKIZRCTpyumzbptxVcHzFlMgHIblD8xZ+HvzwYpqpS0upcO7qHT+ooGMMAdyEW6bN8y+zIzRIB/9cc26bh4rVejZ2h59c+i5zV0iskAc5svv3heB+QLPwGfrx1GXyuRPLPL7R8McpaEY/oLq9OUS6klHZMnL2J5ohYCxord9l+zsP19+M3qqsgLS6/F9oG4furomhWmZzciG96uCznf0fDdKNayzTWbnIrAHJvp6ywD3/wDWfnP+PEfW0coPTpg4lWq6zlwaJodXJrBY2P1hYAWf8fnn9Ra86wai1AnoVw40j7UnI5uuEk+VbBeiaJ/secYIgAAHJM1u81rA8hnMqJ+jBdy7jKf151dfyT92keTpvCbj59+w+sdAd4WeTkhvPv2b7D0e3HUJRKzNTO9XSPm/wXM9R20e2YQTxEVveEvVqHrmhgpFSZRWmKe2Gl1N5m18h/gD7n5LA9YYvXFGVN9FfpQ4hHaNJagVaxlD8OmVkibPG2Xj60QRRPP9fn/j7MRHhl1H1MprU+peGrWiV6+agjWXYSL5yZrObDAzADW3rAYHzkfPZf5LLNvxZlVM2iTdCNvrTQ4VnWY9Rm1eVbFSutkVpFQRswkGDhFFH2hMLgiBujRsMHRmBhYdh3/chYd+GmxVlf8ADxRWouqtNam1Gmi59iMzZOYxw25yL8N/Jvv9BrLH2b7w9GPYxi2W5BhxS46LVDp7/TZTrqArDV3VGqGp+y3k2Yf6MCOWAwvNFa90CKKyyN95gF963oA2v1aphSqqGkGLVpznrX602Df3h6LO87Lw/PjSai6waQcOtPNI6V6ZgAABsIGGbI84wMz3gjsAAvv3nYGw/PiRaXVhOV5RTKp6jod/SUg6NfnRL6/nI2LmHnAD32X9gfz4U9Uj8VICvkUS07k4KX0+WYlOVFCunLFOMSk4I2wSDPl7FrDWA+SZhsvsvADOyw7Dx+VG0TQul0c6jtKqRaUus9RNBaVSM3EqYGAAf1xbeHZfYjYAH5Maes4p9pLUJzEbe5pmXcmazQAs6Nf5PJ+D8FnkA8Shs5QeNUnTRS9JcAMD9YY+cdaHfdJPcqGWEd0iIcfzKezUD7jVbVC1HRuCqbXGYnCk3UK0WKKNymiosrOuT5LMzTWP41hmbk/P9Wv/ANmEU01ruV0vr2Ar6AUW6uCfovQAFjR5wAe9EzDyGF4H8hnh7eJHTmvNXWtOaZU+9bR1FU8p+kdbVCqsis1YOlkTNFHk/fG5Btv5IX39ejfYBgeKllNBOHyXptKkIKRmYioI5mYNqteLGbOXe+AH4PGAAZtkdhgHJMjADAz52O9aNlSDszTlwLN0x3fKoEkN+xTyqFzomrVZXTeblGELLs0JOCet+paGtGOQBZHvsOyw7N/nA79+NdLStEVxKNJjUKhmyc22dZPRqul7IicRcm6QW6q8A5Kxhkns5yN/oMN54zYigdQYPRn9GK4pzMHemT/o2023QvZTUK/PnNlmz0z+sgCxmFgBsByjeAHfiJY0UdpiS13/AGdyaPNtXzByMDWWoNT1ZSEbJM2EsshkCTtbvdHvWUsuPz/P5/yBb6zljCRarp8+RbMY5tes4cHYCKABvMz8mKy4fqYdMKcVmJJibY3rm9nf3mhYG/8Az2Ymep0qhCac1LMuqZWqRu1inSy0SFn1wLDvQ3+Sz8fyAfZjEQLIbF3lTz8+Ij8oqXnsS88Uup1FV+wjNL6coCV1O61H26Diln5n0Fhm2BcDRRWA9/OA7wsD8+P14QYHSF5UtRzlKsa8CpaabBFv29XLImbA1l1jWBGwA/bIrX3gB/xniiqAZ8PdYNZirY2v3+idVRd5xTdi/cuQRZACN5847DWcne5R5KKwH2fBOw73Y0KZ1i207aHV2owVmD4+qh5Po+mM4s0Q6W8O+8w3nfvvPvOy/GykVBlrAFGDeasPBgwYq1KS9cdq1OI6CuAnEL3q8qyCHPfse7zM/wD6Xqe/14oWE0w4yOKfTmCpJ1GLt6WoKCBSCCUbnFIy6eYfVeSdljlbk2AmtsAAALzA1jNZytY9LobWOgJChJhfo+qsXbPgRBY2a4HeBhf/AAH2XgZheF+FwhKA+kEpKGb6QwGpbNtTPRdOEik8R5LNOz7gFjR61P0BYGzyWYsGC4tUwxzp7yYMN61HDZw36UcTmjbhP2UdJVbCPFGRy0e5Wc9TYiHxlkVj7DvC8AMN6OwwAzDDZ8NvCvTXDm3UYMqgczclKOQWkpEkeSC3Jv5AAjefLsvPzneZn8gBreEXRxbQyk2VHOZnrn8i6WkJIgz+CK5ohemjsvsDkhvPeffs7AZlFn4Pcls8uy/IMU10lvG7gBbFLigABl5ls8GPcGK1OL8cxyy+3P8AV4Y5ncV8MrprxLuppsgk2bSWbabSSZFy+YB7Fr/nM0Vr/Xf8+OmRd3v/AFZYUb6QigVZihYTUFkkZ5067Nq7yGywWzmwLz8+xYEQ8A9/gqeEmIvAQGtTo2bSJcwA+k9v96pT6MmoGFJ1PqpRkmv7QqJZu1ctGLVQSJ/kyUcgvyVjsC+9ZHvMPG+7yqWaqLo/i34ummo6mq7WtI9o1p5Y4KMJI4uJKXRegsgzBqZogufw3KPOWM+Ts5x3gGKuhqTq+Rcxmq2k1SlF1vTa1h5ZrABrAmjYgYeT7n4Nh7FgA7/PffehWt3F9xgtXunkRXFPUbGwTRMJ6ro6OvkFr0VkQAA51l6xgZ3o8myy8DDYBzoNyZmZmwQ5hjl8P/pU+orNItEw473R5fiSUU3QwVVTjt1Gvg9sNVv7IZhvDZ/Bi/uF0ZzUXiSZag1/VDdpOxEWLYG7w1jey5ox/QX3mZ3rcgOcsZneZ9gWX2WTXPAzwxdBNQWnvEKunVsEgu4eNpCRZv0WQIGKK3Wg1RA2oAayeRrH9yF5mGdh4UqiKrq2mKoVkmMwaM1CrGYPmjxFyHfYfxgM0Vg+e8wMD84Y1gyGJ7ZcmnestHjmw7457F1mx+TlFRy1VQTdrMzXAwBw3svR+cLwML/xgYYgOkWsdMao0alPoSLZtINQQQmGh/B6Z0ezzn2GfYfn/HeGLDxTGBt+tWHcufLxGS4YJluE5p7CVJqavfOyVWSbx5Kx7Nks6BEF+SAAYLc4D+NvPf3nzuSDQ8OWvD7WAaogKgaxXt2kH/SvH0MtfGP0DNYEV215mdnwT/HsPz2BKq50lY1hVEVWjGceQk3HI+z1lW6KKyMlFmYGsycomG8DC+z0Gd++zCPua5dmNayp1bJadSHXrxFN6e0QsbBY5EDADNyDULNl4Bee9YwMAMOSAYswwmgo3Quizxm1foG0fNUXLc+9JYLwPEHbUA+gSWaQ7oHMVvNs3W++bfJf5w7+/eHz+SCUFxGxUDKNNJNcJhnD13ERSDqbkFlkW0Ya58kwQ51+9axYDOwOTeC1h2Bi+MZe+2GPeYvZJYbVIA/OlZ1fqWpZ2ZZx082kWreJRNFik9D7Qv3qB8h8sP4MQLDnQ9W0rUL+TjafqeKkncQtyJJuxeAsbM7zCxYAPYd4GG/0HjKRjY1subpBi2RcH3qgiF+Le1cmzxAhsh0pk2uYeaVGmGmpFQwqtL0yMu5hnLm9VBIjBmawBfv8l/Z/g+TFs0HoDHRvKka1MH7jYYMQ+5D8fr8nyfjxcGMJnNwz+UfQbGVZuZKL5HWMUnIGs2vC8OcHeF4dl/fiQUsj9mgGVm4Wziu1d6aBh6fo7Ub2JGr1D7MqepIF+Dl1CGF9jU2wGC+8wWM7DAwBsYb77MfNbcWNMVVTj6laDjqwZydVsHrKlZxxFG2ZSTreiHTHeC1/O2Admw7L8LDTFQx0a1inWktKtvaDWmHv6f09PMDkoxz7MAHPWrAf98YbACyxYADz73okQus0GfkV8aJttJ9cqSorSvU2lWFSVFEUx7QWk27lEOjZIujRZMjWZHeB8k7zRPs2X7+xs42NYxTBpFRTFszZMkQatm7dGxFFAAsAAAOwMVZwwRul56WR9Y6XUOFNt6hAzeNzWNytz0TNEwNYzMzADA7Px9gXni28RJJ5mlgjBgwYjJxGDB3ly/Pj7WRXbHYugaJ+gwx5xQsqCIhmo/ITISzcoeOWf48XNiiKzrXT3RakA1I1SnjjmWao5MW6Keaqzlf3GAAOXcZ2/g9Z4s3T6u6U1PpRjXNDzHtSElOZ0rvJA0eZYZgedhiJjvA8vflitk765p0FKsGDBiOlr5z+zLPEUr+jonUOkJajZ4L2Uu1NstaIXp35bDC8TDmAXgYF4e4wDEr92eX7vDHz4eHvx7xQBk2dDBcj4JOb0f1Rf0hVIdMSLk4x/wB4B8iwX2bOwwM/Ifz42HD1qLA8MWpVf6W6gTUlAUjW8V0yVRR4LdewsBbpXKJgHfYssF4In8YA8gHi/uPnRpYlGutEG2DNIQBhO2ZAn57Gy3hmHiXfyjLM888vg2B34X+EOG1LoVxBzNMsJ6dgWZ9Ai+Ws6n0BeBgYBeCIHYYeTfvxnpz37PTPpCgZNO4g7+UvurrlyihrOyNS2vbN+tXBOuuDThX0R1AhdNdSG1X1HXUO7i0SB+2mHJ5mjyQSPkjyUEQNbnHfkF+/vsABSKhqwg6PQk0JWAWWkD2Afyf3J39m/wD42YaDgPyjo6gK0n9MKYhao1rQftwio+VJEAYxlgJm9BQ7Ds8V3ALck7/uQsC8L2toPRGs+kUrLjKrykdQ1IVosq1bu6bjAYQg33rOepNuChXJoo55/dgFp3czMQMOhxZ420yxpnxXEZUMZY4H9iTvh94Ca713poNRa7qPOj4CUbLrwiXS85y5vR+C55Jn8NtfYffesAeS8FsSHg81vCm5uV0Fr+sY1/7PedLT0sk85zZzYfJ6VFYz3gew0dm+8/kDGNr9xfVPxJVwtotpbW8LQ1BvE1mqs7OuzjQkhBMyM3K2YfAbKWWAjZed+/v5IR7jZZ8K8RHUVE6DLwziqmbcEHK9KLAtHmyTDNMM1jAzveZreFh3mtZfzj+5zzktuPPOYSfP+Fe0wpTYnwxEq500p+uZanKnfIInMUgsu6hFnaPUtkVzRsvWR89hgit3gd6IWGGNfotq1B6u0e3mGK4e02oAjKtOw2y/4PQdhmB/zgYBPcQd7BqSlkh9KoPh700rDWXV5jTFT12bxedOQONNZEHpn9VRR2bL3R94AFnO9CIHintKH+qmn8tolSsNX78FaiRXlH9PH0wR7OmzddTzrz+CZmAP1jO/nAFiOywL30fsGMqwdxUqxbPGT1E2rlu4RvRWQMLDAwPvAwxBKn0KoCp56YqZ2g/RkpunnVNuVgc32NVgAPggd4ImAAdllgfGO8DvxLZlcfapgwSxaXcQienUIOoTrQ++b1anpT/oZ45+vm1s5FiKxrX3uXjlHZZZZsA7LMWR/XYjY2kKzmKq08cw9QUjKoQpxPtIHIOXR87Z1IBss6Zzfss2BYZ34+ofg/lYpDTpBfVEJJLTmoV5ZgBwgI3tVl2yxtbwW9bYzvO/77yWYi9c8KJhTWsdVVxVyLBpKTZ1gwOODqeS1a9YdiwHZvMHi2wD7wDefZiT9VNI3q4NHNbKjrysqr08r+h0aSqOngauvZ4SQPDNBYL+8Nmy9Hs/vvJijdQISnNE+KdKu9W3fX0vWzORXCQBE2wMF7DR5HTNbzWsRNFEzMN/UmfeB4x+HqSqCoeKX9Lacq3+kJu9p7pawqQ4f2ai2OzYCIWB52zYOy8/jHZ5wcWepimKqapMaqgI2YaILdUik+Zg5AF/XYfn3nhksIziX3mKSKN4ctZa5oaK0g5EI/oIJIJ2BrdXYfs50heYA2v52/nAfJOzeB77LDBtdQtFaH1LZqx0+xWbJPX7KQmPZ5g2OYBrfyUXhgF6yO/13hYFhhid4MR3pZuJeCwoeHjYGJZQcM16aPjmwNWyQeRAAsAP4MZuDBiMnEYy2DWN6Z7LTkq3ioeLbm8kXzhQEgbIgFxmZnsALAvvP0YxMarVzUjRXSOiypXXGoXkc31DYuo/pW7NysobWwUV8r0U9lgOcu/3+i+zDblSpsFCWHVD6TWShqgcwmgtEQpQbJwoknJzKKxnI+IBy1gRA0c0fP35mZhZfyzvTxBor6TziLYNeQ6iqKkjv++dxywH/wCSsAYqrUXhlqOmYLPUDTWoWmpdBCmGZ1HAo+JMz5GSygPGl5rMjAM7zv2ABheYGdmKbxoolugPN7B4qEbzyvqVr/UXjb1vpuB1CriGgAfrCwYAWRpRsan58kEyM+YstZ5z+MdgXgFlnWXSrTSmdIqCitPKLTchFwqJpIdSrzFlTJQ1DUM8/OZqEefhlkG7wAQDwHLhBjqx9H7xJv8AWSiHWn9azS7ysKSAM+qeLBmtKx5l4At+o1DR2AZ5h50DMzNY/CBfoRNNBVnoFPxj4km/wY9wYyqnIx5nj3BgQtNPwUbUcLIQEu2FwwkWyjVwjn9homFhhjlvrJpdUnDlqj0jdNyrHisbmDkHCYEDxHw3gdnnC+w+z12ABhjq5nlkWWKy1z0Wp3XKjs6Xl3KrR0iebqOep5Z3tXFuYZHb7rw355EGf7/HLMTyAxQbYSGyYe6SWo0pqCtjl7/ZF1Ll04lNLIvXuhdRa6o9s+o2VWBzPMjvNHqrzBYzAL+dZeisaNnxg7w34uLiG12qPjF1OZaEaMz5hp8CQPnz1JmuHXWZZGouuBiB5oonYAInYBrbzP7myqq2oaodJqreUVqBTLd5kPvWbOU8ybO0N4A5RLP7PPYsHxA3/OGPypStatY6gJaS8Nq8dRoTxprA4kMgFeVegjzkUTcuQOzeHTAjfYaxnv8AjYbEpjDAwreGbojtMi2j83myFStXadCOX0tHL6u6s3TTh6g9c+I1xopTciEXStIistJPQbB7QWQRUAF9/nWNY7APsAN4B5D+eLrTzhooKq5GF0Qq9+wqCnFUG0nDOOc8ZLqeFhg2c53WLI2XrAsdh86wDvDkG0PBFo9Wula+qGu/EJDN4OUfGuCj57aDhFBBdZaQWtD4YNjUTRMCDv5N4bLDNR9DdJVNVIioq/rFidQmvJcnnG8W6k3X3yxnYe+/nBjSMXIIYgdwe6MR+YlzOTjFj5tgo5RklV1Nsomv6VknjN3vPmtz3gYH5/WB2dh7PIeHI0c4uqVrMAhtQjZ03Nb/AKxfZHrB395n8E/kP+PfZha3sRUtR6pQOhGiibRvJPLA+sHsbbDWO/mB2AiHOOy8z8m/YcFk6RraldQpDTDUCLTi6na5hkaQGiYBejzt/JvDeiYHs/5NA8DEuuIV7/WmbdcHnmudLDYuqODHPzT3iE1b0fVbxT4zlYQNns6RO8ADZsRW7wsALLN4Bf2YavTTiZ0y1IJvHBI+xJhewPZ8idl57AsRW7D3nYAd5+jFS9DeZVuFQMcw3CrYwYMVprBxD6ZaJikhVsi5Wk3SPPbRLFHnOlkL7L/IAB395hfYdl9mIwgZngK9Vl4MUJ/XJ0vldLajrulVHi0nAswWODdogDoDNbpkTPfYaPONG8wM7AP12Bijv6WeN7+jk+I3qGH6AdeC9nJYcmzqjR5Nn9q5PO+D337wO/vPD9IpU9pXFN81PZgxEtJa/aaqacwVeNEOT7UbXrI/3K4HYsH4LwPEtxFMOWeCcRgwYMCFt6UiwlJpIFvukPjmHrxyY4oNYVdc9a5+t0nRuIgFughfATGyPR2InYe8L961nrWPHVpVaomdC1o9olIFaqRgnRwgWX3uuQeaOzz/ABskscUMWVlb5sgzr9iiye4FLNNtW9SNH5r9ItN6sfwT0wsW5VhorBYYfGRO8Fu/zgdh78XOotw68SeSKBoQehtfckzNwPw6UlLGoWh3h7MMzD9xhYB/fLGHgtmDF4/EBzxG9hqNQ1NNU9G9SNGKgOnNRaWeRat5g2cGH1Z5YAHe2W7Fu8OzsvsOw9mL/wDoys53LiQV9jGj0v6OPfavO7+lvRss+fndN+S/FdaMcQ9TU+2Y6RV3A56iacSC3SrUs6bdSsia1gXsD++RchvsADsvM+wzvDqjpRw36LaJSz6X0zoNvDvXyANnDonLlytmlkpmfLA1jOwbvDM8g8L7E7/GwPCiuk91hisd8e8lKZDM8wVs4MGDGTVijBgwYEIx5n9n2Y9wYEKqNc9CqV1ypTOEnAyaSbW9SOkkU7lmh/7PWGfuyMPHwL5DyAw5V6w6NztE1Q7o2sWWbCXZZ5ki4HK4HKPkXD1ge/3+U7w2GBhjtPnn4Fl4F9v6sQHVDSijdW6fcU7WkWLoTEsm7gAHqGamf7RA/If/ANvd4FkQ+OWJEaQTB5gtLZb8MVooE4c45esf3fKuXVO1zxd13Q7vSJpqW4c0nm2Nk5N27R5nIPfyTWs62w/Gz0WbOzZhtNJaG02030lRhoqXSTbwqJvZSVcIg2O+y9Zdb5A7PPYAWXnZfii9X+GzVDQF+VURaq8nTrXNHJGdaBZyTPPsWRvMw3+fsO8N++zGuYaoxVW09J0rUy/sdxKM1443bcPg2LBZ+TYfn2Y5b6SoN7vRMckvq4HTLAd3zF7y2kfSVolRTk208v10qzPo1KTkaurXUTiEnEjRWfrnENMkTHpiWXMHLoLSvPKzLJpy87+wz7/IuFV0VqXxM8SrSSfU9UMO01VmzcwL+XiQb/6IALwWDeCK3JjwA9hnfZ3mZ75PoPxa1vwi0lUWmLvTNtJOpB4ctHOHbxRsCSxgCN/aeTlH4IWWGHYe/fsumnPpD6T/AKGF66qlFg81nivaEfGsTYrot1EXTxE9hgBgCIACGxQxNTo+/fzMdjhuOtcHY24eGIrjsiNVrwHqYJfKt4ba7gOImU4b9GaidVQYgm5WzWQ5SMeioAHe5v2BYBo/GDv2AG8+TjT668NWqHDe2j5Gs6kjH+T1VMAFgnJqoZZnzvd1KjYG37Hsv52++yzfhnvo5J4C0w1Yn6cyXqTVRdycgs1kHil8j8EzZcxZbOze5N1ed9+/f5MbmhKRrGm+AHU5XiEVci7nQmppk0qFVYFmq6gB0wGC/wB2sb8M1gDzmsB95niedzfbeoB9+PD7yjgyDe4EtVE1fxfaaaXNdaooXLnTkzQbAT5yi8ZhYubYA5N/PRDnbNlnk+TG30MrwuJ3jNod9qXS0I/ZKNHrE4xVtzmRpox7lYNi19/xt+/Db8J50X/UGhldRG6S9MIx02tMAomZgTUJB2am0Nxe4fsH7f1YXDh+4gau1+41NOHUyzYxUFBFNJU/BsW4CjFNjjFg5N4gBnsQR7/yAAbMe9pckA9wDpy70vDo3KN8fOnOmmnnEI0Y0/SjCGjZOkvaBsmIdMiL364iioABsD7lHYGWV/h854v/AIXkk9Xvo9qm07iad9oycUznYRu1cpgabmQO941NPM/dlYblCw/KYX/qxHOLzStlrbx1adaayUq5YMpalQUduW4XLCgiu/WME/QZ8my/yX9h9mL34M3VLfo5qJT9BUuygqXp6vJCGi0UFDWNZNJBtka6ix/GUMz8TyNQzMBME+xIMQ5EmhQm2/NTvSgDxTVIcA1QvpXRFxFPnaJhCTbpqzSCy9FAwRW3/wDjLLb/APcwyWObMNWn9UzU3UqhOhqczayvs9mfWdAblBFZbkrLbOw0VucBgFn5DvwyehOvK1e6qnpDXdM1bRtQWXs2Um8WWNYwR5xgd6KJonyd4esPyXy5TdOBSfKkgYdCZPH2i2Xcq8hBA1j9ABfiWwlHtEbFFANb8ZmeJqxaINk7E0wD8GKH6SaPoUjBQWjI6aaSmaykYsDfNPkqmqFmf+PHH3iT0gfaHayVFQrhj0zAHJvYU7zMFo9YzNHeYBfYGw/nA+/Hcfx93jnlhZeLnhCPiZkaTkY6qWtNuYLJy2eOVI3JyblstYQ5eN4Z58s0ytHP++P3h5p1ruXZ5OZ9JetJeZ5gcFyEwY6Df+yVc2nZxAJ3eT/VP/8Asxc+k/0eegem7kJWei3NcyWSIAp7esWZCpyzAyTZiOQZgd/YtzrLAs+y7PQPX+IA+HuULsZqheAHg/mncxEcQOo7Hoo1p4OqZinCIGbw8w+G9MDDYmHej5zOxbYABzukWPfDwywZ9uMdLlnNe5jisgHljwX1gwYMMJaMGDBgQjBgwYELzwyweH+zHuDAhfioIqJ5gqPjlnhYtYeB3Tyub5ehcwpKXyyzzsaN8uhW2+HvQy7Pyf8AeB4aDPLL9eePM/d9nux73epS4Nxl253nRjxXLirNMOIHh6I85SJWeQad/wBab/W2Fn+dHet57Lz9eIowktFp6eOpqtodmzkwvMzsNZst85ohsMzvPvA/x462qgiplldkPv8A35eOKk1B4XdFdRjVdS9FMmkgtmsfXRo5tVc1Vs/iLHkGxY7t3isB+/M/tvPLOkn2GLNqRN1Noy8wlit3F1tGlCLd1j0P4qLn1VGj72cq97qvpDqStFVGu8WdG7aPzCx0t99Y5R3o3gZ7N/fZsDGkqbSPiDrKnZFLULWd9PIRiPtBjGPZt+/By6DZYALbAOw1rD9ezzmYNfP/AEebRo/GR091RkY8kUs+UL1pzVslt/7ZE0bA8M7fCw8RBzwwcWlKRaS7KTg6jyQPx6Bu+5ip/wDiOQR/z4rBZ1XamwagygdAffHd8uSdch6Suh5CeGX3UuSnE3KDwu5cH6+li4PslgR9p+0D53P9p9eCfR8m+/yeF/8AuYydKYZDhI190s1A1FVdFHSMeu9knLZE1kWSjoHLYwAx9xmiBtjWAN+/ZfsvYVhpVxYIr/6R0aaOUbO1tLM0T/xuTxj1NoZrpVsaUPUnDwD9oofMsVqNnsP1gd/wz/BibXU2oxkC32Lwq9eJDuy+ZUzmkLaIHUJoEVOncKgvEfxUadteJ7T7iK0gqNlVg0/EZsHcYuweM8gT8Vr96wJ71EX5iFl9iiW8M+zH60v9IKNNTzCXpTQ4qWo53U7yXrMWkio+WlHT0D+xZZIATU+1bk+fkpgBohkeJnQXC3XtDyYTUPw2JMn/AGA5UqZs4NH8HMM7PyYvhvojqHKZBHTKdLIRToFEX6K5rPr0zHwzDl5gAHl5LL8W5X1w3BZCEePvEQ/lVOdhYYDN6UOXw7kimp+t7/U3iia698OWnFSZyEYDJysktHm/XeLIhyTNdFEz5KJo2I7D8l94GeLx0GpTXbVXiLY8UesNOR1JBHMzas48Y3o13inJWZ2ckz54WXmd6289gBsssbGjdCYako5OLTeAgyRO8GMSySYNgDw8bLAuPLdf2n58WFFU9DQ+Q9FHgmdtvNLPMlS/7TLfn/34mv3KRJZ5WOHl94sVVdnYZPOhZr8o1KRdgCiwGkPzhZ/gxu0UQRDH34/7Me5/ZiEzGFgeApJO5r3wyx7gwYkpCMGDBgQjBgwYEIwYMGBCMGDBgQjBgwYEIwYMGBCMGDBgQvPDL92DBgwIR4ZfuwYMGBC9x54ZZ/bgwYEIweGX7sGDAhe4MGDAhGDBgwIRgwYMCEYMGDAhGDBgwIRgwYMCF//Z" id="109" name="Google Shape;109;p13"/>
          <p:cNvSpPr/>
          <p:nvPr/>
        </p:nvSpPr>
        <p:spPr>
          <a:xfrm>
            <a:off x="307975" y="236538"/>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aramond"/>
              <a:ea typeface="Garamond"/>
              <a:cs typeface="Garamond"/>
              <a:sym typeface="Garamond"/>
            </a:endParaRPr>
          </a:p>
        </p:txBody>
      </p:sp>
      <p:pic>
        <p:nvPicPr>
          <p:cNvPr id="110" name="Google Shape;110;p13"/>
          <p:cNvPicPr preferRelativeResize="0"/>
          <p:nvPr/>
        </p:nvPicPr>
        <p:blipFill rotWithShape="1">
          <a:blip r:embed="rId3">
            <a:alphaModFix/>
          </a:blip>
          <a:srcRect b="0" l="0" r="0" t="0"/>
          <a:stretch/>
        </p:blipFill>
        <p:spPr>
          <a:xfrm>
            <a:off x="1741934" y="1584503"/>
            <a:ext cx="1550583" cy="1550583"/>
          </a:xfrm>
          <a:prstGeom prst="rect">
            <a:avLst/>
          </a:prstGeom>
          <a:noFill/>
          <a:ln>
            <a:noFill/>
          </a:ln>
        </p:spPr>
      </p:pic>
      <p:pic>
        <p:nvPicPr>
          <p:cNvPr id="111" name="Google Shape;111;p13"/>
          <p:cNvPicPr preferRelativeResize="0"/>
          <p:nvPr/>
        </p:nvPicPr>
        <p:blipFill rotWithShape="1">
          <a:blip r:embed="rId4">
            <a:alphaModFix/>
          </a:blip>
          <a:srcRect b="0" l="0" r="1987" t="9300"/>
          <a:stretch/>
        </p:blipFill>
        <p:spPr>
          <a:xfrm>
            <a:off x="9174330" y="1763485"/>
            <a:ext cx="1145328" cy="111034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pic>
        <p:nvPicPr>
          <p:cNvPr id="116" name="Google Shape;116;p14"/>
          <p:cNvPicPr preferRelativeResize="0"/>
          <p:nvPr/>
        </p:nvPicPr>
        <p:blipFill rotWithShape="1">
          <a:blip r:embed="rId3">
            <a:alphaModFix/>
          </a:blip>
          <a:srcRect b="0" l="0" r="0" t="0"/>
          <a:stretch/>
        </p:blipFill>
        <p:spPr>
          <a:xfrm>
            <a:off x="1672046" y="595735"/>
            <a:ext cx="8676459" cy="566695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5"/>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262626"/>
              </a:buClr>
              <a:buSzPts val="4400"/>
              <a:buFont typeface="Garamond"/>
              <a:buNone/>
            </a:pPr>
            <a:r>
              <a:rPr b="1" lang="en-US" sz="4400"/>
              <a:t>Santa and everyone at the North Pole need your help. </a:t>
            </a:r>
            <a:endParaRPr b="1" sz="4400"/>
          </a:p>
        </p:txBody>
      </p:sp>
      <p:sp>
        <p:nvSpPr>
          <p:cNvPr descr="data:image/png;base64,iVBORw0KGgoAAAANSUhEUgAAAaEAAABKCAYAAAASXOs3AAAQAElEQVR4Aey9BYBcx5E//Ot+w7PMgpVWzCzLILAlMzPHcRI7iYMO3pdL7i7JhZzEYToncZLzmZlJBtmSLGZm5tVqefi971e9O6vZ1cySVnLu/n77arpfd3V1dTVUV/WbWe00X7ZtO7Fo3IlF2oCkCbRNl2dJb4Y4w7aQSi8u+G2BZUx9En4ETfL/3y6HGMdPZyFdWzsq27ZMLOHETJlk2IX6Tbl0+EKrLXQWr/1y0ZY6E07U8J4g/6kg9SRMnuSng1jacolWdJLlOoObxEmWyRQm8ZJhEq/tczK9R8I420WIEmJpIF0dwo/gnwCU2wlppHlq02wnGhdIMOwJEFoCSVoS7ywky7QN05Vvi5N8FtzUuDx3HxxeGimXYztwHJsgYTNIGsG2bdgmz4YjcYKEAibP4DiwU0JH4o4DoZksK6HNNAPN+allPoo7rWR42uSR2ifJfkmmZQoF72QgHd2O6LUtY/DRLDMJM0F7cm1bpj3crua1ps0pRF4lzYGZH4Z/h2lJOJ4n+emgM2MiWa4zuEmctmVSnyWexDMh+8EREP4ZtsxneU4Bg8P8TKGhlcQnXssz46ZMc94J9TenS70Gj/jJuAmT+amh4KQ+n/J4U182tUniAsl+ThdKfjpIxbU5VgRS0zobT0db0tKVl/R0ILjJdIl3A6QfBCh/UT+tlJAkNIHTFLT9lGQC76aclgiQEm3K42cyrW2YHpsFPro/PAlIJwl0loOu4HaWZrfwhBGBLhT+CDWtBESKAqmZyedk2JInCQItCekjXGvSZ6RLTaWXGk+Hy7QkioQCTGpZh5LPkvbhQU9xoT68JpyGmjMoIalZBCgg8eNwQookCBBFglRgUvOtWgZHcwIDwWTQ7t0ZnHYJfJR5qiXQnfkh3SrQo7z1OMEe5e50EkuVhMRToSt8SLmu4J8KXOFBQGhLmAqSlg4EJ136h5Mm3Aj0VO1tJ1xnaAuOQE/x0LN00ighaWQqpKmwOdthKACGvCVoQW77jBNy0YlLqHQC7SOU7kmgJ8TbnbEt9Qp0i+tMBTOld6uSdgpJPUloB+1DzBLuktVLPAnJtExhh3iCkCws8SQk0042FHptaEiSgCRLmAqSJpBMk/iHD0lu2oYnw1nbSSa0k/RS48m0tqHgqLaJ/zTPaZRQ2wa35lWaY8yaNmjyKJDElrhA0/PxWPrnptSPPk+zBNp2y2muvnvVfdhMS/1J6F4LTkepJIep4UnXK8ROmkg7BDLQl+R0kKSUzEs+f7hhkhsJTwUnp4ruqeA1haZRHCnPKdE0Sigl9zREhTfFDwOsj9FWNhOT/h+9k5JIDU+hKKSaU0i+50iTUTNYUsJujRiW7zmm/ikoSYsEhBkJBSR+MtATNLpS/ympT4gmoSvMnDTu6VAY3a8jKZJkeNLN7SaBNEpIWEpDTZIJSfdbct4zqQU5Nd6S2BI5LizFwgKai4nWCpbSsLSGbgalJBf/D19sv8hAaSiCJkhoAIpyEWDQnVuKpkKSxvHuSaZ0LhRaGTB7JDk54CgPUA7gGIG2cBw04wpQBJzKS+i3hVNZX+dpS9M1WUuGEheQZyZDoDPUZAgItOBKQYFkgsSTkEzryZC0k92dyjSTUx9NXNIyV81c03iGZrzIGEkFpku+oZSZSudySKsVojynQqvMbj4IvWRRiaf2kjwn8zoOpdlKKchaqygbCQWU0lCKtHijJ662dFJZbkNft3lueZQyApkTmnJScVLjTbmA8GJpDZfLagHLpSGgGSqlIK9Ymtcq6efjIyyL+W7Bl3LHweLMUvi/cikodrxFcFkaLsrCgGWZ9jMZUHYLiFy0VibP4Ak+y1laQzUho1OXdJJAp5A/DCQFsE1g2xTbKGPEAJ+1paAUwbEpmmYgi4pykTzBkzJJgNAhPlHS3F0VQlfx01R5kklsJlz8cFEOLWPAxbnCNAoGDttqEyRUSlGE6vi4Ip6MM4u4Gp282OQuvd3WSbKpaCrlQbE+JIHpyWgyZJK52z6DbVKWhm4BBc00AySobQctABzPoxyljJQVEDqAQtcu4aZrJU4XtrTfjBW2syWkXCwCV12yYXPtJcAGh0vTeGFeC66U47NSXZUJSXfh7vR47AJNNkgd72g2QgZyKBLD0ZpG7D5YjQ07D2Pl5v1YvG435q/agfdXElZsx1zC/FU7sYjpKzfvw8Zdhw2+lAtH45BLBJuEUysaqa2nQTXJhp0qbYACEk4Ekfgx1Ef3ojq8FUdDa3GkfjkO1i7BgbqFOFC7APsJB+sW4XD9MlQ2rsGx0CbURfYgHD+KuB0ik3aLvJUiUSHM1P9VN8eJSgIXDkQjcI4dg71/DxJbNyO+djXiK5YitmQhYgs/QGzBPIbzEV+0APFlSxBfvRKJTRtg794Jp/II0NgAJcqK8hC6ZoFh/H+TTKQnNXmWsSLgkPmwbeNY3Mb+cBzbG6PYWBfBmtowVtaEsLw6hGUECeV5LdM31UcM3sFIHDXxBKJckJFCU0slpPvPcneaHTIu/WpAmGf7HLbdPlADe/tRJDYeQnzNfsRW7EVs2R7Elu6GCVfsQXz1fpOfIJ69vwY41giEYxwvgKFH2t0fLzjNl4yKpioVhaf5IWNFFI3D8R+JN6ImVIlDtbuxu2ozth5Zi40Hl2PdgSVYs28R1uxfiLX7FmM9nzcfWontleuxt3obKuv3oz5SjZgdkeECoSmgFCtpqq7jz06iZlRCUl6gpSZ5IPBOSVKQv5aE5ogIwuWy4HJbsAhxO4FDlbVYuXEvXpu3Hv/90hL8+pH38f2/vInv/PE1/OsfXsG3fv8Kw9fwnT+9hh/8dTZ+/ej7+O8XlxB/A1Zt3IeDR2q4YNuGntAV+krr5hr/dwRKKViKchHZcGeqaOk0Jo7gSOM67Dz6DjYcfAIr9v0ZS/b8Cot2/QQLd/wIC3b8AAt3/ggLd/0Yi3ffjxV7/4sD5lHsOPomDtWvQkPsIGwVhWVpuCwLlragWQ+Sl2IkHTC5x+5U+l0l6rCA8EveFeUi1oxOJIDKo0hsWI/ou+8g/OTjaPzLn1D/y5+j/sffR/0Pv4v6H/yHgboffQ/1P/sJGv74W4QeeQjR115FfPky2Pv2QUWj0NzNCU2hzQepjNCdWxrZnXLdL6OUYn8q9qs2INuwI9EENtRG8P6ROjy3txoP7arCA1xMf7f1KH675Qh+Y6ASv+XzA9ur8D87j+GFvTWYe7geG1muMpZAnE1xUS4ujkFLK44XNF1MZ5VNcX5KnEmMnbrbkQrSAauUZAbmTo2DjClLszs1LAkTNrhz43g5hOj729D4/Bo0PLQE9f81H3W/eR91v5rTBL9k+Jv3UP/H+Wj478UIPbsa0fe2Ir7+IBzKR5OORblo0hT6Uo+p/LR8tGphmxplkqQmCW4qNOVpykX61c02SBhPRHCkbj/XlVX4YPtsvLL2cTy1/M94aOGv8bf5PyXchwfnET64D/9Y8HM8uvh3eG7F3/DWhmexZNf72FG5CdWNVdwSJiA0BYSuUlJ3U52tPiU5CU6rnHYfdLu5HWZKTQKA1C2DWhSEQ7YPHK7Ge0u24k9Pzce//v5VfO3XL+P7f34TDzw5H8/PXoU5i7dgxbo9WL/9EDbvOoKtuysZHsb6bQexjJbQnIWb8RzxBP+7D7xhyn/rd6/iTywvdA8crjGTR+qTgSj145/yUuRTcxGxoDXQGD+MfTULsPbAQ1iw8weYv+27WLTjZ1i970FsOfw89lTNwcGa5TjasIEbtC2oDm1nuBVVDRtxuHYV9h6bi62VL3MH8w8OlF9g/vbvk84PsXr/X7G7mhMsug9QCbhcFuuzAJnlDv4JL/aYZUG5hU/Gq44ivmQxQg8/hLr7foC6734bdT/+T9Q/8Hs0PvMEIm/PRnTJIsTXrUF880bEt24mbEJ84zrEVi5DZO4chF58Dg1//wvq7r8Pdd/7DmoJDf/1B0TfeQvOnt1Q3AyJQuLKBWSaSPhwL0oCllbsP83NBXCIHoSFVQ14dPcx/HpLJe7ffAR/2lqJx3dXY/aheiw62oi1NRFso8WzszGG3bSOdhHkeU1NGAuPNuCNQ3V4bE81/riN5TcdMcrqSSqwpVWNEKXmNNfHtYvj5Xj7ZdgIHE/p+Zi0N0lV6hJIPqeGDhREMWhLG/mI0okt3o3Gx5dTwbyHmvvfQe0f5qL+0eUIvb4B4QU7EKXFE996BPGdHFu7jiG+iyFlF117AOGFOxF6cwPqH2P5P85DrZT/xbtofGQpLeydFHydqcesLawzlZfWcdX6sdtPTjdKOpQKDJ9ubigSTgwHavZg8Y45eHr5g/jLvB/jgbk/xiOLfouXVz+CeVvfwIo9C7jOrMGuqq3YU70De6t3Ys+x7bSANnFzuwJLqXze2fginqUy+vsH9+PPc3+If3zwc7xKBbZ2/zLUUClp+k3dHCwWx01GphVzHEInbt0JHKTSShfXXF1lcERjcezYW4m3l2zBE7NX4pFXl+HJ11fg+XfX4k0qnQ/W7cHqHYew9cAx7KVldLimEVX1YVQ3RFqgqj4ESd97tI54VVhFJfUBlZKUf/bdNXjyjRV4lHSF/jusZ/ueSoTpqpP6NYUibe9Mm04HjlJNE8ZGBLWRXVQ+86hAXsSmw08TnmXHv8KB8B4O1S1DVeMm1IZ3oyFymG62KkTjtYgl6gkNhHo+1zH9GBpjh1EX3kPFtJnlVnIQzeWO5TVsPvwcNh16BluOPI89NXNQE95GyzEEkYlWnermronkZAQt/SRApeDs24vYB/MQeeE5hGjxhJ55EuGXXkDk3bcQXboIcVpDiZ07kDh4APbRSti1NbDramHX1zEkyPOxo7APH0KCiia+ZVOLUoq89hLCzz5Fuo8h/MxTVEazkaACU431UJoyEVAn05CuiawjbE1elFaI0GUmymQRlcTrB+vwyv5avHagFu9wt77YKJ0wtjdEsT8UQyXdUDW0buroomsw4EBCeZb0I8wXvKRSWkSFJnReO1CHl+mKepMKavGxEPaSVpyTW7N+659HJEZkSimIXBBNwKbyjC7cifBrGxB6aS1Cr6xH6K1NiCzYiSjdb3Eq2sS+athHGmBXh2FTOduUVQvIc03I5Cf21UDwo2sOILJwF8Jvb0bjq+vR+OJahF/dgOgH25Ggpano+pTxYnhQyvB0ej9OrFNSLPaV4jAOxxqMq23prjl4d/OLeHvj85iz6UWI9bNy7wKuDWuYvw2H6/Zx3ajkOlPNdaYOoWgDQiwbitab55rwMRxtOGwU2c6jm7H+4Aos3f0+lddreGfjC4bu+1tf4QZ4EY8G9iFhx4wC1CcpEzYhRZxsGcehSZAwCSah+UNBNceSgYLSiuMjgf20TmbP34RfPzwHP3jwbfzluYWYs2Qbdh6sRoj+aLhdUH4vwdMEXjeUh2mtgGmS7hMc4gY8APND8Th2Hagmva2G7vcffAu/+J85mP3BRuw7VG3qF9aUUknG1I85+QAAEABJREFUPtRQKQWKBQ5dZY10me2mlbJy3wNYsvuXWLv/Ieypeg81od3sSLqMtIfmboAQJPjh0j52rrcZPM2h16S7tJ84QQMulrO5+6kP78f+6oXcyTzKQfNrLN/zR+w4OtucMzkqDOGDjLTa5aInLhF1cpAkww7pKihFSMSgKis50eeh4c//hbpf3IeGB/8L4bfe4MKwBU4jz3RcLqhAACoYhAn9fiivtw34oHxM9zfjCS5xnEScims/Iovoenn0IdT98mdo+PX9iLz6MmwqNRUNQ4FMk5cOWT4NCMKGQIx1HaDieJ+L6H/vrMJfd1ThWbrTxGo5xHOLuOPAYykELG3Az9DLDhbwMEyCPAtIfhJX8qJUcPuocBZWNuBp0v0zXXkPs54PaDEdiSSMq04UkSIfIh4JugymcOZSlPpx0skHCVnkhKIiFCZqWT8O1SI6fzsa/rYIdX+ah/onVyK8aCfiVCYOFZQy64ubY8UD5Wfoc+H4+mIdj3uZLvlcW5SAx4JD+nEq+siS3Wh4ZlUT/b8soLtuG+ScSVPRkw0IO2SzB25DLYWOPKc8nhCVfAERlGP4ULRIYolGnhnvwlxaOU8sfQCPL/kj3tzwNNeYZUahODwX8rp88HuC8LsD8Ln8kGePy8s1xNMMXsizpPuI4/cEDK5bu3leHcG+6l30uryPF1c9RKvqd3h+5T+wcs9CbnS5KUQUilpECWvCs8MPAQadvVm8NWqSloSp0BoLUPxz0eUj7rCDPK959OWl+PqvXsKvH3kPS2jx1HHCKCoSzU7WVCJmYCt0+ZIimi3UWsPQCXgB0q2nm2IJLaTfPTYX3/7Dq3iM1pG46JSlICY0PsRLk1eLfDTGj9AyeZHusvuwkmc5B2oWG6vG0j52fpBKxUsFYVGS0sruMKxMeUt74bICBB+VWoSHiquxiu69+dv/k7uZx1Ef22/cO5ZlURF1ty6kv4RcKqTHakq1NLSbQ+5YlVEGNXSX1f/ip1xY5sCpPgbl8UCLEvH5QIYBrZvKdfWT40Vpi/Qo30AQmoB4DLH1a9HwjwdR+5/fRSNDe/s2aE5SRVcGWKar1fQUvksriKtJXh54kdaJnOs8Svfb+towwgkHPksh4NIQJaKVgupmxVLOYnmvbqInYSPNn1XVYXN29CueJ4mFdDRmU/wabuKhO1cHi5DwISCkxVtsGpRMkMQksP8tixm0AMMvraPL7V3U/30xInSz2bRONJWMWV9EqQgeUZNFuxRSJopt1aRj6FFB2VQ6UZ4V1dM9V0s3Xei51XCopDTx1MnU1YqxVEGlxlshtXlQcMs80g6Vw0662R415zqvrnkUcoYTt+PwUtGIMnFbHijVzTnEWpVSsJQFDxWWKDC35UV9pBar9i7EE0v/xDOl+zF/65u0omrg0gqadTngJf1gIox34u4Ghw4rU9CWQkMoig9W7sDfX1qCJ+h2e2/Fdmymq62KPmnZsYHCMkAGwQbhZC4pL3SaaSa4I5R6Nu2vgtQr9T9MRbRo9U7Im3gW8aTIyVTZ9bKKzdWwnSjN1ZV0uT1NeJaDZT6tnp201urhkG+tLMrQRZFYAKTHcBKXglKa9JpoUstQ0TWiPryXZvVibKGbbv3BR7lb+gBxux7aIj7USdTXjaLsCKU15EWB+OpVCD/1hHGRRd57F/HtWyEuNsjLCJYFrn6AhCzTjZqOF5HyrNPQo0UlGWJdJej+k7Ol8PPPIvT4I4jNex+orobSxFCKH6fvltos9keYY2IFXWIv7K+FuN8kfoCLbCMVkHBjkS8BzVDKSFp3QcoLHaEnIGtFAw/k99I6WkoeXuVC+wIti9U8T4qxEkur0zZaFOszt7STfadkHVm5D6EX16DxlXWILttDq6eaVjJ338K4i51mEcgjWMaU7e6HlBc6Qk+AdBzKJM5NQXTFXoReW4/GF9aYN+xUPesnfyddJ+voyq3Jo6UVxH22fPc8vL7uKby/5VVsOLCCR2QHabWEDDlLu2BpC1ppKP6ZxG5+KKVIxyI9oSlrmw1RRPuqd2AFeZi94Tm8tfFZbKtcx5ps4il09dKZCjjMEGDQ6nZYlVIUBF0Gm3i+8+grS/EbWiNvLdyCYzzbgc8NRctHWZqYrYpmfnCYxYnIz07d0kylSZ/1OITK2pA5c/r9k/ONMtyy6wjCPJ8SBsjqiTQNASZLyKBnbgWpy1ER1EZ2YvORF7F63195APg2eankTsFD8EIrLrQ9U2FaKor0Le2Fy/IhRqWzt3oeVtINuP7g46gKbULCaYRSqk1ZPvOGQJucHnlkfSoWgbN7pznvqX/gD/S5vwS78hAUXWfiToMoCuL1SH3piMh4MXV54YQa6Kb7gNbQX3mw/QgS69ZA8YzpdLrnRNRcIxDh2N/RGMNLXOweo/WziGc+cp4jVkqT5ZOuMT2XZpGRZF1yhjS/ssG8cffKgRrs5iIcZVVc93CquobVs4bWt6QpnvPaO44i9PI61D+6DOEPdsCui0DJ+kKLBcJ462I9+qTYaLOOsT45T4os2o0GeemB50UJnjspykb47LBSQRLoELF9BJG/0qCiqeeCvwGvrn3CuMfW7l+KSCIML11uboueBEFqn9RJ5CpYVG5Sl4uuuqONh7Fg+2w8s/xBzN3yOj0wB7jJjkJD8Q+dvnSnMZsRLSoXm/F5y7fhB3+ZjWffWo3qxihUkAJwW12qnGTMbXMX7HA3xvlonrvyoZSClnp5jnSEyujxN1fiR395E4tX76RFAiM0tL2koiS0zcv43H6G1hqWS9ECWoPFu36BjQefQCgmyscHrT0srAin99bKDY+VBduOYnvlaxww92HPsfcAFadc2PUiA8jFCO/jjnpJ6xlQlAvnM+Jr16D+t79CI89nEocPwJzxeLwA+w+n82J9igpP83zJCTUi/MarqLv/PkTeeRsqwp0k+1BEcSpZEvoWhWJZGstoffxm8xHMPlSHRs4BOb/pthvsJJiW0ekhTwEu7g100b1Mq+y35GsND/EtWhwW5dbpfSKJ8e4yNyIXRR7kVen4yr2o++sCNL6+AQ6tMk0XmXJzzHaZ6skXEHetYv0ON9mNszeh7oEPEOPZkTknsjpoqTRK4AQ22ia2T8dFucBJYMGOt8wbb4t3vkvPRhxyfmNp1wnUO5PgcMKLZ8ahS9ph5wp0ppzgKKW5tnjhdftR1XgEL9Md+OD8n2HX0S3cACto8tu2hchwndCrUlAgiS9xAcUErTVqG8J4Y/4GPMwzoEXr9uBwYxgJybRIigOVaF272fgsvwcCQgbduVivYv1xlj1cH8YHq3fhr88twlsLZOdvw3KRN+adqltTLryxt/p9Hgj+D/bXLEQkXs3qHGhlQeHU1o8Ml2LNivUDii66eprsa7Dx0JPYcfQNugZrOFCEL4VTdSmlubCHEVvExeSxhxGZ9x5s+SIpD8dhWYAI7VRV3h5djhdTP3GchnpE16xC6IlHEHntFai6OmhLMefU3RYnqFhAb/Os4+k91VhXE4aczUiNzMKprV1qSQ9SrxbZMLshbmMVFdCze2swj9ZRhPNUa8WdLjM7cwuxJDTjOwzTAZPNrTTHS2MM0QU70cgzmChdcTbPxUympYFm3nC6L6m3eUw4dMXJ23SNz69GZO52iMtQ1p5TxZKI0KLc6yLVeHfTS3hz/TPYeXQTovEwxaGglQXFP3RwiYJJ8LwoGo9wbQqzfATxRAySZlMJJajg4jZln4iY/Ajpy7PkZSKtlIbF+oV2bfgYVu79AC+ufpgeoIUsYkP4ZqTDmz3bIY5BUEohEotj7bYDeOzV5Xhp7nocqm0A6A5THDwGqRsflgJGDyjFuCG94NZ84GBHNy9laShaRQeq6/HMu2sMn5t2HoZNmkqRdjfptldMKdJVCbrgdnCBfxZbjryAUPQQXNoDrVztFT1teYqDxaXpnkvUcafyDvl8GpWN65BACEqRf+GkOZBozwAJcpDbO7fTBfc8/frPIbF3D8QKEeiZOk6SChWhoovOqatF+J3ZaHziUciZlYo0TfCTpH5CcYcpIu44w83cVcsC/zYtoHou+F5OBEsymZd6SxmB1LRTHbfYdT7OpZpoAm8drMNL+2qxncpB+E7DYo+wo5SCoiUorq4Qz19Cb29Bgq5Jmc9czXqkjpMmQpkIPzaVc3jOVoRe5RzacgSK/aeUOmny6QgoxXU33oBNB1fhlbWPYdmuuXSzx+B1+aE5r9OVSU1zaO0k5KsQVDRaWZAXFnJ8eSjMKkVZTjn65FUQBhAq0Cu3H4qzeiHPX4iAJwsuutzkjFkUlM3yqXRT4y7tgry8cLThkHmNW5Tlwdo9rDnO9SUVM31cp0tuK0551rQmdh+sxl+fXYRXaQnJYaZ2u1hcchl047a5I/ZzIfjKjefga7fNQJ6f/vrmw9hukDNFlFLQ9ONGofDinDX4+d/fQU1dCC532qbiZC+LAzOaqMaS3b+FfE/H4Y7Csvwk2325sPApuS0ZVGRrT/V73K08iJrwdgj/SjGxh2uUDQGOVaHxmacQevpJyEKvfF7gJDYsPcxiCznl8QDsx8j7c1D/q5/D3r0LMt57cvEXWoo1irzlLbi/bT+KD2hheFmvx5IcZra5bW6eUqFN9il/9JA3qeS9I/WQ86rDPAe2NHmVxkhGO5AOhSU5K48XSn0244XykNejQ29tgRNLQHkt4BSMTZzMRaaVxzIWYfi9rWh4ZCl4GAJlMaNLdDvGV0rBIt0dRzfiiaUPYMOB5XC7eN6rXVzg00kYbS5arrbNM+lGKq44CoMlGFd+Fi4edSNunvxZfOLsr+Guaf+CT0/7/3D31H/BJ8/5Om4943O4fMytOLNiFsrzB9Ew8CISC9FyCrPNUqdqU0fTo4KC3xXghj9BRfQCz6v+x7w1Z8ZLE0rGz7Qrs1SVWkJTEAeO1OKpN1aY33erpUVkaxalkFLxuhO3SKNPSS4EvC5Nxdu29u5QVeA2AXXcWb23ZAv+8NhcHK1uZIeSfnfIZShjaY1IogbrDjzadNZC20Iri92hMpT4sJMVlNKwaXYfrF1OpfksLbhdUEwDFHrsolxQW43wKy+ZMxe7rgZK0kw9PVZLzxFSCkpbpGcjtmo5Gh78M+z9e6GtnhsvitQ1F3B56+2ZvdVYzd20jHQmnSB5SZe3P1kEWilYBPCKUykxOG234Zl1y3eLllU14rWDtaiMJiDtEB4zMaIkMwlESkaTIZPMbZ75oUTOdWE0vrwW8ksGDtcXk8a6DWJnPkiHq2TT+iFyEuionOCkQkf4yXzypbSCw7OzyJI9aHhqJUD5NI0XYSSJ2F7YPh6rgObw2121BbPXP4vtVERi1WilOV6kZ9qjLXmOURwgoRFl43H1uDtw65TP45pxd2Lm0CtxRv8ZGNPnDEjesLJxGE6c0b0nY1K/aZgx5FKjiG6b8nncNPkzOHfo5SjNLecZVMyAUE8LrEuRP3HlLeaZlfzygvz+nKas0p21LGYAABAASURBVOI3J+rmMGMg5eUXCRav2YWX3luHHQer4bgsKMnIWKprGW7S8xCUUkDXimbEFv6Ux4Vdh2vw6GvLsWDVDp6LcHfVQ3UoxUGoYjhct4IuuOfNrxi4tBdKdSjSjDynz3Bg07qynTjDJnD4nB6341QFBc2dVCNdhjuPvoUDNYsQdxqYqtAzl4KSL4quX2eUUHzTBiilAMvqGfKnigp5FIvIrjqK0EsvIPreO1DhdG8Sdo8Bkoe8ir38WCPEBXc0koCXc0ilISdpRRy7o3J9GJ/nNzCWYbHXxTGQpkA3kmQJpCOiQ3rCt4sfojzn8AxrDc9opB3CY3vVdpSfLKuUgnkRYc1+hN7cSJdtNeRFAOhOUGADHLrCDHDDaRrDtGRo0iVf8kTZMK9VGp+TuBKal6NS8dHORf4UvStxulPlZ4Jiy/Zy3NtNY72dYpmzpEeO5yooNEZqsWL3fCzeOce8Fu22PExVx5EyxBy2NUEXXMATxNCSMVQql+GikTdg1rCrMLn/dAwtHYO++QNRnN0LBcES5AeKGBZDXHS98yowqHgkxtNimj74Ulw04npcMOJaWkYzjctOXG92O645UZIubuj2Vu/A3K2vY9uR9RQt/VLtsN3BiulAc5dyoLIWj7y8FCs274fi5FCqHYoUTGtxMqGdO8FOj8UTSHBAxJODpR38rmQppaCCPmzbVWm+RFtVQ2tIrK2uEMmAa2mNaKIWa/b/NyobNsBtBYmpCD17O+zwuB1GNN5IJdrIsAFxOwpJ725NikPZUl5Uh7bQGnoG9dHd0JxU3aXXUo4dr0hH19ch9OLziMx/H3C78U+vgFoaoKD8ASQO7kftL+iW28/x7uJmoyW/+xGtNfaH4ubXDyT0WjotMU4DSM5ZRQF8ZWgx/mV4Cb5J+MawEkwrCqKnrCGuU4jyQ+ix29LykkzkNIJbARupgOStOfm9Oc1EFk+iNIXEAUG+gCogcclgkgQGUuP0KcEonIYoGh5bDvlNN3kFG6RtkNv7oKAcugedRs6FECEap2Viw5F0rik2lbwTisFpjMAJM49ufifGfJNGfKbZdPkZfObZtPCa8JknOKTRXvUmj3zKl1tj246i7r8XQ9VHoEy/diRRKS2SEJC4wPG4xDhcsLNqE2ZveBaV9Qfh1pxHgtYBKCgu+jbXiQgGF4/GnWd/BddP/BSGlIyCzy3HBOkJOOxMIwvplGYUpZRRVGcPOB93nPllXDH2duQHirkOUaYpeM3oLYFSmvx6IOdYcj7UQGWqSQsZLhnvGbKogFiwnp34+rwNWLhuD+xOWCuODAYZFCxnBoDEwzGYdCobs9uQgUJfJU/wkeV3w0fFZrHzgjxjcpoHRgamupzMJsDmGdGGbYfwxJsrECN9rVWX6aQWUIodjRi2Vr5CS2gVtLKg+JeKczJxm5ZOnIonluBOHBYKA8MwtORqjO59BwYWXYxsX18OtDgHQwOVtwwIu8vVKaUM35UN6yAWUdQ+BnWScoEiTVpB0YUfQH77DRyoSrczxNCJi5MDHCtOPM4xxAUiyvZGmkHiMY4t5gkOBLcTJNtFYRuUz4fEPrpZ/vEgUFMLbal2i3SUqSnXem6w5vBsZScXTSHXhmILCYcycxG/f8CDgVle9Pa7DZQH+UyQ5U2gpUA3IlLezW4p5ZlLvkfGrvRU+4S0yAUKG6iIFlQ2oNF2IGlCq6WkPAi0JDRFUpNa4owopaDZZ2FaQJEVtCQ4/0kU7V3GkqEMpa+tvnnwnTsYWbdORM49U5Hz5RnIvffcJvjCNGTfOQX+i4bDPbgIco6j8/3wTipH8PpxyPn02cj9Ugr+F6cj+66zELx6DDzj+0JR9kYpce0C25qRJ3ak8rkQ23IEDc+thvzfIqWZyH7MWMZkUAAZcJRSONpwEB9sexP7a3bDoudCKaFpCrb7keDaoZTCWQMvMMpnYNEIuHmOpBU7nP2XqfCSne/hoUW/wbJd83C4dh/W7luKOZtfNRaYxfrlZYYzK2biqrEfo0U0gOtOIhMpk67Jg8MN9Lr9y7BizwdIODEolb4NwpkplO5DdjM7DxzD6x9swr6qesClgfR0IJe83dKvOBdnjeyLiUN6m7feBvcpQN/iHBTlBpDj98DrtqApfIt9MKp/ES6dOhxFBVnIy/bjvMmDMKy80Oy6HE5ahwOUN7GF+kkA6zxS24jX567Hlj1HIIvCSVCDdGhtZBd2HX0b4tbSynUy5ExZBzbHegw2z2uU0vC5ClAQHIbygnO5i7kaw8qux7DSJhhcfCUHAieRfyA8Vo5ZQaScTZedw443BDvxoZQLodhR7K6aQ6toG6BsnMyltIJDd1b4rTcR37ENyrIA1c6AQYbLKJ0YHCoYiIIhmqJFpQIB6Kxs6JzcJmBcye/GudxckxzuhKmoYlGYMqTBYt26pS5Eo4i8+Tria1ezCWwD724Ray4kv2y96GgDamI8U2lHJpwWHF8K2RyzOYSgS0Mgm6E8tzcZpGycEyZG4N1cc+tAcKQpfTkXzy/NxtmFAeSxnkz4qaVpFOIIrQ9pxwFZnIVQKkIX42a8HKTV/NZmJKjYFPnISIIMOpSdcmu4+hfAe84ABC4eDv/5Q+A9qwKe0b3gGVIM96AiuKl0PCNK4ZnQB/5ZQxG4bCR8MwZBcAOXDIfv7Ap4xhCf1qV7UCHLFMIzvBTeCX3hmz4QgYuGIXDBUHjG9YEuCIKDi2Mq89xQ5NvmmVboDboTd1c1jRdkutoXmgwNmwv2jsqNWLV3EdeXOo4HzqNM5Nqky/zvnVeBaYMvxvjys5EXKITiXxs0iEutPlKHo/WHsPPoZsiPncq/cBDL651NL+KdTS9Afgj1SP0BU9RludEnv4LK7XyeJZ0JH60qoWEy032wIUppHKzdA/l1h6Okw6R0mNBpUyWRGohWKpat34M5y7mgdGQFKcDigeJMKpKvfvw83H3jObjtism4/LzRmDZxEMYO7Y0BvQtRkhdEwOtGtteFmy6ZgP/8/KXo36cQfUty8fU7qWlnjkY26wJpOVxIHBl8nDkMhKtugWKpBHdZy9bsxjuLN/MJUEpS0eVLKZbTDvZXL6SAl5COBcW/LhNqVcDhoEhA3GwJDkCPlYWS7LEY1et2nDXg/8Pk/vdicPEVKM+fwQPEG3HOwH/FlIpvYmjJdSgIDoWlfdxpRJGwI5wvskOhwFrRT/8gfGtlYX/tIp4NLeX6RneCtE+lx283lVUqSyG+bRsaX3oeZARwdUM5S0fTmkIkSjeKtIeEvT7owmK4yvvDNWQYXCNGwDV8BKzBbHt5P+j8Aij54qt86TnMMrSQQJ+44aFdpjNkkgdRePFtmxF67WXqZi5AIpcM6O0lSzGWxjKeBW2spXyJ3KF4WX+cu2+bIdFb7nib55aM5giLQF4iiHLiSrw5uVUgJDRTJtEq+AIX69u5oJcHqMSZ1tGtlDIiXVEdokUU4bYJrUe+NEwAaJXenIRWF2lprSAWUHj+DihafK0KtULmcGKbQAWo8/wIXDoCuV89DzmfPQe+cwZCXGKJfTWIrtyHyOJdiPB8Jra1EmLJ+M7oh9zPTUPe12ci9yvnIeumCbBKspGQH0NdewCRJbsRWboH0Y2HzC9uu/rnI3jNWOR9YyaySd8zvjccemlEAZrGt+Er+Shfpg0v3o3wvO2wpMFsXzIvfWiQmJUMGeWtFGVCD4gooJ1Ht8DSXF8EhXkd3TY3oIoL/+T+M3D2wFmQ16wzlYknYjhYswfrD67Ee5tfwaId72B75Xq8sOohPDD3J3hmxYNMfxl7qrabtcnhwFFQ6FcwiGdMl6IoWAZb5limCpiutUaM9YgltOXwWpYGlFJouZqjMh5b0o5HHFiUZH1DmFbQRoTZ+YrPx/PbxEjM4c6of+8CfPq6szGdSueccRUYRCvo3AkDcTuVzVdvmY7vfeZC3P/lK/Dbr16FX3/jGtx62WQUUCkppWBxQPYpzcM1M8fgMlpHZYXZyPJ6YIFXNMYBFYFDfgyIqy/CNAqGuZ26WYV5W+6dxVuw51A1NOvrVME2SEop7k4OYl/NQsTsUGuhtsFt/1EUT5yd1IAoB53bykKv3DMwts8nqWS+QyXzdQwqvozWIxdZ3Xox18qNwuBwjCi7gYPtXwnfpsL6OEqzJ0HoxBIhQzdBqwpULWjnUsri3Epgb/U8tusIlGJntoOfMcvS0LRa5H/62MeOQXk8rJoKJGOBNhlUPE5jIxVPGConH+7JZyJwy23I/so3kPsf/4m8H/8UeT/7JfJ+eB/yvvcj5H2f8MOfIv+++5H3o58i99++j+wvfRWB62+Ce8wELmpBGHqkydnSprLOPSq3C9FFCyAvV5zMeJGfv1l+LIQwN1W6u/LtgGWZCkGXwuT8AKby7CjXo9mvxwul9oSw4Kdl5WWfSehjKJipOPKcDiwWlu81SXuqxDLhcwdDLB0ZKM1xxjWj8bUNcCgX1cxDOmRx5cNS8F8yAvn/dhHD4YhtOozaP8xD9U9mo+a375uf9ml4aS2EXsMLa1D32DJEFu2CWCgciLBo0eigBw49LPG9x9Dw8nrUP74Cja+sR+Or69HwzGrUPbgQ1T9/B8fum21+oVt7LOR++hzkfn4aNz/FcHjOxJ1eOhbBiQPlcyH05ibzbyKaxktnJIqWixKBgLjgNh5axarEhZVhiW4pdTxiUyn0KxiMCbSAsry5xzPSxMKxRizbPQ+PLP493lj/NOoiNVxPJmLmsCsxqvdE+Fx+uOlhkN+mkxcMdlVtbaEyoGgoN8Pj4LIoTxl4LTknRlyWCzWhKp6dL2HI9eVElHYsIaWwbc9RLF2/F7ZIhs9pypskh9suxZ3KxecMx5ghZfDQkhH32q49lVi4agdWbtlPN1gl5AWHhlBExhOGV5RgSP9i+LxuQ0MphSBdBKMG98LVs8bgNiqu2y4aj5vPH4trZ4zEpWcNwwwqtMnD+2JIeRHK8rNIRxjrZEeTfozoG7YfxtqtTSYmk9C1S0HKVIe3o6pxExzxv7YjwhNpO6ZMwo6aAWYpD893ytEn92wMKb6ag+Bm43rrXzALpTkTkOPrBw+Vk2pTh1IaPnce8gKDUJZ7BioKL8DQ0ms4MG5i+avQJ+8c5PgrqJD8sOmiEwtJQqS52CIo0j/asAHHGjnQVAJgCrp4KS4q9oH9iC6cD8UdGXQnJ49YL3R9gYPVolXjnXYu/NfdgCAVkCgU/xVX069/CbzTz4N75GjoXr0hlo8uKICrbzkVznh4z50J38WXwn/VtQjccDMCt94O/zXXw3PmOdBlvUGhcwGJAFzsutQsy0J8107Eli+DkrLS+V0goIhrE7Y3RLC9PgpOk25IlgQ6cSeoCcp49jmzJAtX9s5BRZALBMvJ7IixYrGsWiwpMsY1nb0OmFARsZM3uxmc6thI99M+HuB3stgJaJqEEjuOIrpqH1R7CihuQ3Fd8Iv77fKR0MVZiK4+YP6HUOjdLbRh78hvAAAQAElEQVRidhuFFN9VhcSBOsT31yBxmC6sXB/cQ4uhc3ysW0FRQSi3BXkRwuqTB/fAQjgce/H9tUgcJLBcfPtRyK8hRGiZNVKZhN7fhgRdqOKmC9D155IyItAMC6/yuBDbfASx9QeglAI/kP5iXroMJse5NuyiBbS/egdU81861LZpXFmglMKAwqHoT0XktjxtUVo9uyw3nx3spaVzgOdO/fIHQd6Cu3jkDeZNugnlU2Fxg7r+4HLzSw07Kjdx/NosA8iXWStYj58uOQdNaSYjzYdWmpvsCOQtOfl/RlAiwNaIGVcKQV2ybg927K8CtUrrUm2eZHeRw0F/22UTEeXuaN3Wg2hojGDhyp34xT/ewQ//9jZ+xPD+h9/DH59ZAPnFhQ3bDtLCirWi5LBzPdx9njW2AndfcybuvXkqvn7bdHzlthm4h/GPXz0F11ExXTx9JCaPLOcC7uZActDZS1EgR3i2tXjtbsQ5AJVSnS1q8ATdQQKyYNdHDjCts+UdLhEEts+RBZpPLu0j/33pYjvXWD+T6XIb0/tOo0CC3jJo5SL9jm9LuZHjEzrTSecTmNzvXoyhNSWKLNc/AC4qMUC3S0jqaogcxOG6VRxSXKzbxW6bqUyCLCrRtWsR27IZyus1aR1+cGF3CGC/6NIyKpNZCN79WeR89RvI+uTdRvl4Ro8xSgdUVLHNmxD5YD5Cb88mvI3IQlopO7YB7EuruJg+/PHwX3YFsj7zOWR/9ZsIfuIunhdMhcorICsKjs0Jwz7gQ+du8uXU1SK6eGGTEtNNbe1cYUARPcL2baIbTv75XBeLoysX9Qz6BtyYVZqFK/vkYkh2Ux9IczUZ8VqKo4AMgRenjOBTGlxYwNHItC7cLtKTMy5RrKKQ0Ew2SaLNY1r6ioxFl+2hAqiB4uKdLNsqJJ+g5eIqzzMvH/joWovQ3Vbz2/eMBROj4nFiNstbUAEPwQ3ldcEqy0HWDeNNGVd5PlL5U1TU/rMrkPOpM+GjYtOUk6Qpyk5cgqKk7LoIonTt1f33YtQ+tBh0KyB41Rj4zxts6jBCw4mXcmvYtWGIBda9TYviGW0dth9Zj+rGo7C0dWIlGVIcytOix0TcZfmBogxYx5M9lhdFWWUQl53EJ/U/F5eNvgXnDb3CvHxw4cjrKDaNQzV7sWzXfK4N+7mXsw0Bt+Wh16Yfgt5sppmkdj+00jy+2EVvy06KLgEOn1b4aVYnB1prxOhambt8KxyOVqXaDqvjNGSciK/2ap79DKsoxXNvr8afHnmfFSlcdeE49CrJQ5Susxq60vYdqcXGbYewcNVO/OGpD0wICi9JrTEUxVsLNuLf//gafvDg2/ivZxfh+ffWYsmGvTh8tA5+DiB5ceHeW6fhW5+chemj+wHRODp9sRnySw/rth/CISojpZjQ6cIwbYrEj1EJbaISazTP6OCi6uE8ilKe9Ug4Ufg9xehXMBMT+30B0wf/Jyb3/xIV0QwEmd4BqQ6zlVIIeItJbxomln8O0wZ9D2fy7Gh42U0oDAw35YUfE0n5UEpzcMQ50FYhRleePKdkdxxlebOo0ApyImGA46fdQoq5VBx2fT1Udg78V1+L3G9/Fzn3fg2+qdOgCwqRpJE4VoXQq6+g+vv/gep/+xZqf/oj1P3yl6i7/35U//u/49jXvoyaH/8nwu/NgV1XR8KAUgpWaSl851+InH/9Dl1134PvwkugvD7YDQ1wqBjQmYt0lFLcaW+EvW8vVGfKpOKwrHy5UywhsUZEGaRm93Q8lT/Nh6a+dnA+raNPDSg0LyHIfBU4mbqFdijuYF1NyLi42cwukVNCIJpAmO4yyFghr+kIyBuRVlEWsm6eCPeQEtQ9ugx1Dy1hP0cgrjXN9UBZLJxkgApLUQkFrxgJ/4xBkPx0dEF8V998o1jcw0s5HiiR5DrEPFEmmkpJe1yIrTmAmgfmI7b9iHnBwX/uYDjCP9fFE2iTjCix6IZDsKtkfTgBo90EVk2XVRV2HN2EhB0nm2mW5wwUHPLv0m5keXMgYQY0k2xzI7yrahvmbn0D1aFKWFReQW8WXMY6MijI9XHjRtFK3owhl2LW8KugU5Riji8PfneQyGw0P9u7tbJQH6mFWHihaB1IthV62lZqDozK6gasobUCKy3KcSKxOHoXZeNGWih1VDTPv7MGi9fuwvKNezF+RF9MHFFO5hUP3W1EOEjqqTSqecazftcR/PWFxXj4lWV4ff5GvDpvAx5+dTkefm053ua5zXvLtmH2wk14fd5GvPLeerz03jq89MZKrNlyABW9CsyLDudPGYK8oA9OPHGcn/Zi7GV5c2jf4WocOFKDE6SB9i8WRyheibrwbi7aMRZvK85keYf5cQ6kCAd4nIZkDoqyRmNg0WXmNeuRZbcyfgnKciYhzz+QiqmQYvYkC59EqEjHy8FRiFy648Sl179gFsrzphmry0HmS3GfXBPaiXDsGGSOodMXqbKAw8U9unYNZcKCIigGmW6HVo1MGvfosQjedgeCN91Ki+VswOdHorISaFYSCS78oeefQ8OTjyLyzmwuCKugPF662c6C98wz4Ro4AFJveM4cNDzyMMJvvAb76FFA6qd/PHHwAN0xubSwZiJIF5246lxDhhr6TjyOzl6JQweR2EX3SKbubodQFRfbg+G4sQa6Ubwdyh1lKcg66WHfiHV0HhWRfPfIIhNcrzoq3G4+SbA9DnY2RFHHuaegTsDnqDghLZmgFHmrrEdU/iWC20omtw7JvKJb33tmP3gn9UWULq7QO1tgH6oHpAGyLrFtIK2WgqzUPbQEYuFYvXLAydCS1Tai/G54RpXBd1Z/jhEf6AI4jiI0hT7B4Xl4dN1BhN6lq5r1+c6ugKt3Lhzyd7xASowCjh+opYV34mKbgnVCVJkUG8caKnGodh+fmlIY6dQtLIviCsVCSNAFn1ooNe6w50QJCWilEaTSotiw+dAarNyzAFtpha3etwhLdr3PDWmM63YMDpVW0JMFxb8kLY/LC7fl5aMitH9rMhdLRLG/ZhcaorVEbl0mrYbRlsLeg9XYRWBNLJT5VnEbE6lsLjhrqHmT7r2lW3GAVsZbCzYhN8uH6ZMGIo8h2ADFTlUcdIo+3gYqo0feXIlfPfoe/vb8IgO/f3Ienn9/PXYfrsG+SlpNOw9DXILvLtmCF+esxVMvLzVnSxEqvjCtq+mTBmNIvyLzTWV04aqubjTnUyIKyqcLJWEO7xuih03HgG1CmsvhJFGwKLosdnJvlGSPx6DiyzG29ycwru9dGFxyBZXSKHhc2TgVl8NBE0s0chA1UKFYnIs+KNU82WXEpalUczfUED2ExthhKEUk3mnQ0iZxLENeRojv2A7wHCUtUjKRygHc5Fi9+8J/xTXI+vQ98E6dDlFM0cWLEFu/nvEInHAYkaVL0fA//zDKJbFvD5CIwzVoMLLu/jSy7/0Ksu66C97zZoLzijivo+GxhxHbsI7lo3AiEUSXLqFrZCEUx53vgotY7rPwXXAxdEkZuVFAs7LjQ7u3uOTiO3eCJQBlPtG5y0EVx3kVFVHn8LuGJesgh5o0v6WgdFsSbOZ4tcKE/AAGZ3kxIscHF9m3W7C7HyFZyG/g1dL9LiKROpPUUuPJtNRQ8BP7apCgQpH1IDUvGZdFXs5zfGLR5PnR+PpGiIWhvG4oKqckXksownBpKqxyuEeWQXlcLVmZIhbPl3xnVVCp5HA+p+FawdBxqGxFCcl3gTyje8E9rBTQCiyEtpdS9CrQJWfzjEna2Ta/6Tl9XTbPmCsbDqO6i664JpqcHiwfijUiznmSTEuGDgdKQ6QOVaS/v3o3WbcxsHgEz5BHw9IWlu2eizfXP4O5W17DbPOP6p4zllHQk81NdzWkbJJWU8j284ZAU0I7nwqi9I7UHTB0VJtC+sSSyiTtPFCFcDgK6DQoBoN9wF2Ql519+2WTSFbhr88tQiN3DhEOksWrd1Ep7YW8JTd6QBlkUFEOTSXZB5oDBgR5UeBNWkFvzd+ArXsqEWfPaQ40MYVNSIWlA9S4VF6FfQrxJZ4PHatpxAu0uMpLc3HluaPgdbvg0MpqIt7xZwMVWCUVEdkwfHdcQjAUPxTC8WrE4tTm8siUtrfDLVXCiSHH3x/DSq/HWQO/RbfYdzGW5zRluZPgsUTxZCjcllg3n2NUQJX167Dh4JN4f8u/Y96272JX1TtsqwOl0tetoLnraWT/HQQUl6n0aGi6WmfKk0NrwabrTLWjhBwu+k4oDNeAIcj+yjepRO6GVVJq3F11f/wd6v7yAMDyOpiF+LatkF+1jq1bDcUhqHjOpBTMmRDY1+6Ro+CbdT6yv3Avcr72DbiGDmbePDQ8/RQXt0PQ2dwJUxnX/PgHqPuvPyK+dy9cAwchm0ov667PwOrd2ygrtAzKppad8CmVxmIQqwrkH+ThBJw0CVKMHiscowIKkV9Zs9KgdTtJzmLkvCkqi6/TPpmIIBNFXt1m0CO3xQbKv3uQN+Q4WrpEU0QYP0BPBBU0MgmGsnbRheiuKER0w0FElu+BUVgcC+kqk7GlqVRESVhUtulw0qW5BhZCXmBQFrnKMBakXvPL2fNpDXM98o7rbdyBjsi+LVGS4USiRV/flCPPTbGUz7SJLBalq/8Q15gQxZKhoSlUUqOieILeHBQES2BxQ5maJ/GYHcOqvYvx8urH8MDcH2Pd/qUY12cKrhxzGwpZprLuINeK1/DI4j/gjfVP4VhjJUaUTcAlo2/CyN6TTqAZjjUgEgsL6U6BUsoos8Yo5aKcVtMoTUsdQ1TOYGwOXpY1z20/pL/k3fmZkwaZlwTepOWzgmc3DpWS+Ez38AxnztKtyKICmTp+AAp8HphJnCREwooKLsyOrKVlU0uFFmHckf5hHgQ0HwiSxhiuOG8Uhg0owQvvrsVzry7Dxh2Hcfa4CowdXNYlJRSJJVBTH4LNxQFCOMlTO6GwIwomSgUUtyMslq6gY9L75J2D4aU3ojBrFLJ9fQnlCHiKaRkFoVSzRdJOXd3JSpAncaftODobq/f9jQPur9hy6Dma9rQmoge4bkdINh3PTOatlCJOnJYQ3VncQTOpndtplafAslUsFwoBpAOkuWTAMNk1ZhyCd34KvhnnQmVlIzznXdQ98EeEZ79liroHDIS4yqKrVyG2ju693FxY5f3hkK5DNy7AurnpUH4/5Eurrj594J0+Hf6LLoac+UQXLUR862bqFgfi7gPPqEIvvoT6P//RWEW6qBj+Cy9G4ObbqQwHkRzpka+Mt2IOlZl97BicaIQ8SgLTOnGLEqqjp0AUhYLqRInOoTiUpYcztxfPRAo8HE8dkBaLSCh30FJB6TRotkfaVR21ue0Cn9Clyz7aCHC+py3E9oHWq6s8D1ZBALEtlbCrQ1BcC9LiNye6SrPh6sVNHss2J3UYiLXl6psH7g7BQZMeX1HAXCviO45C3rwTfJ3rI356dHDdtKu5QIvAWTQD1gnJsUTMnAmJZHdGPQAAEABJREFUW00pfUJ+poQEvQuigM4ZeAFG9prAdcbdCtXh+N1TtQ2vrHkUO49uhs/lw5p9S8wvGUi5oSVj6KE5k2fUl2BUr4mmXaXZfXHt+Dubf29uBtevrBaaQu8wrZr6SE1LWkcRBU3lyk0ulRfID1KujC2tqQ2RGZFiCnZqlDuVXO4Krpg+Ejl0tz09eyUOVtWBEoDiYKnlLmfB6p04Ul1vrKGBvTigZHCl0JD+kV2GMbE9boiZrZSkpiAx6nAiF+YEIN8hitDSevatVZi/fAfk3KiidwHOGVuBgNti29rhl3TMTfJx8t4QiiLBScBHk9ypD/If48G9zV0FcGJJ6RyPlYuBhZdwRzIMoehRmr+buLvZgNrQbkTiNZx3CfTUJfVF43XcYezF4bo1tHbexcaDT2PdgUfo230Zh+pWsuOPQSkNzUPLjutNkMdaLvOdkGMLsSY5mJcC5JwlTf8ZVMpO8TzHd+4sBK69Dq7yvlQya9HwxOMIPf8M4tu3G+vE6tcPTiNdiZs2cMIfovUymErmPO5Wh8MaOAieM6ZA5+cbkuaDlpOrX394z5kGq6wX5Jca4tu3Qd6m89BassrKTD2NTz2OxmefQXzXLlpNw8jD9fBMnAzIF2o5HgyttB8KDnl3eOYlNNOiZEiUX8IWK4hrEtAkJvTEJZaHKKBpxUGMz/cjwEWXQ7knSHeahjRH2tcoL5h0uhQRzfhQsOu5SHOkMeXEm8NPuTQsKhU5u0nsq4a8BZdRhoJPurooyI2J/0R67aTI+iMWlPLSm0I6aVGlsaw8QcWZOFQHTcWos7wZ18em8RJlvlAzhSXSISTsOBp5cC+uqw6RmxEcylArCxWFQ6hELsWAwmGwdGtXpNDbcngdFu18B5pykl/PPkq33MLt7yBEpTC+/BycP/xayC9tXzbmZozvezYm958BeSFhJJXSkJJR8Ln9zTWC5zp1XGu2pHWttSC1iSilEOO5UIRnVo5sW1LEotvg8rEpN0rLhA9pb+kr2ZWOGlSG888ehs08u3mRZzkQRdJcQmmFbfuOYu6KHeYlgrMnDICXkwVttGAzesZA6qLdh6lj+kMsKjlzmrdiG2pJ6zW68SJUdjOnDEF5UQ7ACZGRUEqGzUUlxp2NhKBwUrLajTp0Uzk89HPY8UCTnJBy2czLDwwxb79tOfwCFu74CeZv+wHmbf2+UQyiKGIJ7gBTypxMNGFHqeA2YuOhp7Fgx31YtONnVD4vUint4WDTcLuCHJBe2Nwp2UZxop1L2uPAdjh50mJJfiq0QYpG2bVcHjPI06GC0vmF8F96OSxaIzbdcrV0wTU++RT7LQ6d7YMuKoTyeamEGmBXHjHnOu4Ro5D1+S8j51++jZyvfwt5P7gP7qHD2lQOli2GpsJxomGjvByxWgIBnv+UQhYyp7EBDY8+jobHHwX9zHBToXlnnAcd5M65XSXEqjheQJccTWc+dP52FJtmBnDny3QGU960O4cL7leHleDOAQXoy0P2uPDYmcI9iCOKj/tDMxu6QpZiAWIcKyKgdAWlLXTpK1noNaiwoqAHJx1mcxqFzHEnb8wpX+sFuBmh3UDJ693cxKK9lpBph2ui0xiFZh1pzpxa1eHIWiTtaJXa/gNnHzfG8faR2uQ6XE9z/Hnm3y2M7XMG57vVBgN088XNiwcO2ze692ScTYtpYPEwVDUeRh2tmXOHXobLx9yCsX3PhLyifc+538FtUz7PNeREWkJcfkVh3f5l3OCGiMMOksQOgOLj2mKzfQlywf5KwU9DoQlBs1NT8FpHuYDnBH3mPCaXA+UpWiZ1jXRVuI6TU1qhnlbLByu2Y9fBY5g1ZSgqeuVzoWqi35pgO090nRXnZ5m370I8y/kfuuEiJOGwru1UcrMXbsLg8iJMNUrOIn0O7nbINWUpCk9RjSh05VJm0iTLkIk2hR1qeL+7AEopVDdupdBjHAAhxrdQObyM5Xv+iKW7fo1Nh55FVcNmk9+GRIePMujE7bb18MtYuvs3PFD8PQfYc5AzoGiiHkr+FPuB4PCgMkal53XlQdyBDru//QqkNMumRZL2CqTNBHi4yaozZDKZrldRBPGdO4xyUTzj8Z11Di2dCvPs0CWLSAQcpYCLVrHPx0JcFurqoYNBeCZNhnfqdLjKy6HEejG5xz+ccJjKq5F8aCodP0OOBVkIwiE4clBLJegeSktq3HiAddu1tYjv2WPqBvvrOKV0MQWQf0AhebUjiSSKCY+XMI899pHDRTObcyCHi7WfG7Iurnc9woeITdon0BWCRnZaSplYmqLMEw3HuQ/KXLGtDJD5Ij4zxVpyuDYx2rVbNKnU134lUMIzZe7QtHU62rgo8sS7a4woKKU6XaRpPitUFA7F+PKz4aGbLV1hl3bjrIGz0CunH9efuXiU5z67jm7F0JKxxnKS7wr53AE6sTzwuvzoldsfhcGSdKS4zhzEB9vfMt/5UVBpcTIlKuIrpTipCSlIOiXeKhqQMxwWapWYfGBHD+1fjBmTBmHHviq8vXAzEsxT6jhxh3HZna3dehDy+3PDKkowYVgf+DiZnU7PGAeKnT1pZF9MmzgQy3nmNHfZNig5EyCdKpr07y7egjh3KPJTQb0KssCVnZy0f1vkzeu2oLVC53khTZaztAdKaT6kvx0qIln8QVxFPE2IUjkca9yCPVXvGQW0iZbL1iOvYO+x+UYZhWNVZDueniBTbSqTcLwa8osG8nNB2468aqyfjYeeoVn8Dq2hDXSjVUPxTysXS4DtsuHSPgQ9pSjLmYyirFGQfOaY/PQfCpblA4iJLl5KlIYoogyKTslCGeJh5vtzIOc97DRzLhS47jq4hgyDouJJHDoMu6YGKuCna603wyzEd+9CYv8+Y+m46KpTPAtqy5q47+TNPPvwYeicfJbtBeVxI3HkCBIHD0IHgnCNGgP/1dfAO2kSnMYQIksXI7p8KcRigs7cn1IXu9IoLqRRfpKfCTTl6NYKGrwcQo/dCm7DFEDy7OceI9xpQtIczfZ5yYDqdClBlJIOFN1fLC4JJ4IQ5Jy2a8JwqIh0nh+Q9jpIfxHf4Zpi1xG/MZYeJ1MqlY8pF02AZDJhcdo43Ny4oXP9sBsikH8PkRGZhJTHBQjPGeYD0lxaaR5NeaHS5GVOUs1lVLMrL3ECqsV5KT/FM3XQRfC4vFwztqI4uxctovPRhwpH6k0t5HcHDF5qmsQbow0QC0jepKsLH4PWWpI7BQ7lYGkXx6oHSrGFzvFibagwEwJAbm4AaJMrxRx2Glc4zJo8GKKInqYVtH33EcDrZjXsKyK10Ke/fv+xBrxHRSH1zqLbrICmr5QnWoe3wx2Hiw294YKxKC3Mxv+8shTVNY1QVCDCZow1yssQS9bvOf6CApWWDMiMxB3A7VII8jzL0iojWroMBYu7hQAs7UZTSxmk3Ir59dH9UEqjMDgMtrjAODks7THltLLoT92PbZWv0nX2U7rpvocNB57g7mIj4gnxkSPtJS8dHGvYQgX2HN17/4kF239s/pFebbjptWG3FWDnegEK2aZLMEbrx6Z/OeDpRdfgLIzu83H0L7iA2S7YNN+R5pJBosi3z5ULxb8mFMWgLTApza1ycqBkkZbxkSYfnAjiwm187ik0PPwQEkcr4R4xErnf/ncEPvYJo2Tim7mZ2bMbOisb7lGjmcbznDWrEVkwj4qjMR1Vk5Y4fAiRue8hvnM3XP0H0l03HMrrQ3zDevPmncUzo6zPfN78EoPVv4LnRtvR8NA/EHn/HUCsJMrNEEr3wf4D83VWkGPc14IhUml5yBBxMT1gaVhacaTyoQfvpL3P4dzZ6dSDtQspB5xGyKJloNEZaUiZ4yDuV2QqJ/Ki8kkcrGW/x+DqmwcKEe1eHHeJI/XcxITaRWub6XBDnThcD/k+ENjPbfNTny2eBbl659BV3AD5ZYT0+I5J1lkeQCHdMsHE9LeLi3TQmw2lNPvUSY+UkqqgzJO8dDB/65vYV73LnLuYxDYfAU82PjX1G/jEOV/HRSNuwF1Tv4mLR96AoDenDWbmx8N1+/HmhmfpeVkDrSzW3lR/5hLHcxzOI7flgc/tZzl9PIOx1k9MSN7lpXlwuTmN2LnJNBNyhzKKVtC0CQOxZvN+vD93A89r6edrjMLhYX8rkFe86WZZuHIH3l6wCeOH9cbEkf3gFvkKGILtfLCuaeMqMGFEOeYu34ala3dDUXm0zGgqqCPclcgLClGeDZ1/5lCUF2SDK207RAG/x43C3CCUDPbO8EFqlKF8wuvKg1sH0w4SrVzmBQSxcAYUXkyz9iyyEufAaGTIHRr7zFIeU15r4kb2UJm8iMU776di+QkV0lM4Sjdd3A7TjRfBsYatVDzPYEHzec9mWlDVjdsApUgjAEsdVzzx5hcm/O5i9M+fBfnpniElV8PvLsTWwy8aOg4tKqXSd7lD5WSRXoCWEytA5y9RX4BVUgpRRI64wNIVpgCVpaGUgvyvodqf/AhhKg7ldiNwxZXmR0rljCa2ayfHUQjuMeOYfjmUL8CznEdQ94ffIrJ4EeyqKu6Ouf2g6y5x4ADCb81G3e9+jfDbb8Hq0weB666Hi4pGfhkhSqUWuPFW5P34Z/CdOxOIRRF6/TXU/eYXiNISUkoBHEPo6LJcPFsqgaKSddiOjtAlX4aVi/Tz3BpeLUpIUiSn+yAv0sS4yRKIN/Mh/MgXsOVNtRjnanMyx49jQNKTaTYj8ix4rcqznKQx6DRzCWL62J/5HguaE7LTrSMib1qrnKdUYJxIpJTmpuxi248ifqgWnnG94R5YyH6XWtPgShJlnDhYh9hWniWGOdckrRMQ31ttylBY4OBE2ovuOrHcvJP7QfnciG48bJSQYp1p8SkXXRhMm9VeopuLdEGgBB7L22mJUkw82zmCN9Y/jceW/BHyAkK6OhQThX5JVi9M7D8Vuf4CaI59pSQHHV6igF5d8xg2HVwFi2uXVrrDMqkIMk6zqAiD3iyIl8xJyUxLiWMV/Xh+k5/jpz89uecCHI7SIM3o6VRAY4f2Rg3dYQW0mM4Y0x9njSrHWSPTAPP6klYdz4zKCnNw4VnDkB/g4imVpDDSNio7lFzinU/rSfh4bd5G7D1SC9AH3oJLAYaoqOTXGbbsrsTkUf0welAZ3IoYmeiz9VmkWyKuO4PGBIYd3014fncBvO78tOiKHRON19LcfQcOF/V+Beehd+7ZyPMPgtui8MmTTcelVhYUQRSHWDMHahdje+Vr2ET32uZDz2FH5RsGNh9+jmnPYjvdb+KGqw7toEKTcx8NrVzkwTb1uLQf2b5+kC/F9s47E0XZo+Fz59FFVwNx4e2vWUjltg4OXYUKiuVOvB0qKK8rF+K+c5z0OCeWakpxHAe6uBhWaS8gkxISVPYXOPATB/Yh/NbraHzqCYTffRuarjzf+efDd/El5qUFNoqLVJl59p03E478p9ZXXqIyepRlHkfo+WfR+NwzaHjiMciLBqfqSDkAABAASURBVEIDVGZ+lvfOnAmdl8fB6kBe3/Zfcx0V0CzyFUd49hsIPfskld8c2JWHIbxAeBLeMgHbJq5GV59yGNymYYAOL+LJGpXvcUHObkimwyIdIQRcGkGCCS1t0C3yH2Rc0iV0sVLFnCyXho/p2W4LbqYxCV7zrBGwFISGYqKLeUGm+5kmFMk2Uzu+aUAgz6MhSogDq+MCbTCs3rkw1gK9HW2ymh7Jl/zyQHTVfli5fvN/flQ2F+donH3bhJL6qYjv1IYh+PIGm4yh1Px0cYfKSn4NIb6DGxuubRCBtEVkQx020D2kGN4p/WjBNyC6/mBmy4kCFEVllWY3UeJzU6TjT0t7UBgsRZDWkG0nOi5ADEWmI/Si7Dm2Dav3LcbB2r3c8NrMOfHWSnMDHkRZTh94Xb4TETKkROIhrN23BIt2zjGvkFtcuzKgtpucFyiCfPkVbdYXGXcnFmSHlJfloaIsH1z10HJxF1aQHcAFZw+D5Odl+3HT1Wfi0zdPxWduOic9MO/uG87BMJ4JuahA5J/YlVIBOKTVQjddhIvZACov+SUG+XKq/GxPjBNOKdUKW2mFrXuP4n2eFQ3oU4BzqCCzuSBlHIQsnk8rqJe8TdeKUscPspAEPMUUJHf9ENGlH2G7q97Fzqq30SfvbFokn+Dh34XI9fWHpeiy5GLvUBFJbZZ2w20FoZRCfWQ/y7yB5Xt+j4U7fmpg2e7fYTtdd7XhPcQBcQOwOFCJDocKxeZA1VRGWd7e6Js3DcNKb2BdF8PjyqFpvhDrDzyMbUdeRm14N8VhQ/FP6k0HooSC3lIEPCVwzM+mC5a0LwnynB4cG9AFBXANHMSyfEiP1pRKJaR4rmMfPUKX2N9Q87P76G5bYBYWHxWOd+o0wOuBotXhmz4DWfd8Dt7p5yKxeyfq//wX1Hz/31D93W+j5rvfQc2P/hMNTzwBeeHBd8llyPrMPfCMHgNYFnesXgQuvxy+adPgNNQj/M7bqL3/p2h85kk4NdXM9wEiSHR8yRdfrYoKypxschB0LBHiNZMt4KatgIpIyjQndTso9blRkeWF/NfV3gG3oeOjAikPeFARdEP+L5C8pCAZffx8JsgvJQRd2jQ1z2NhEMsLfm/S0gpUSBr9SEvwRTFJ2c6ATTnIr3bnuC3KpWutkxFi9cnlpiUbDjeR6epTbJdTE4b8UnaiqhGBK0bBPagI4NkNWDcrbV2MfSm0wkt2G0vFEbzWGK2fSEP+kV540U7zy9tKhNEag08OHCpJRe+L/7zBHFu9EFm1zyghUz/lR6TWN9dOnePjJirHsNk6M/MT2YGCC0VZpcjzFyHBdSIzduscS1mc8z669KM8F6qnEuqcAkMnr9pQNd7b8hp2Ht3ENcgNpdI1PDMxs0lVGkXZvbi+ZBGx9XjRTDnhjlP7+3nGc87YCs4mm8JsLsTKoxw0W3kGVF3biHHD++CSqcNxyTnDcPHZwzPCZdNHYurEgcimBbKNZUP09yqVuSEO6/dSYYkVVFyQjUdfX4HDR2rIB9lh/TLYWoCdHo3EMXfpFizfsA/nThyEQeWF4Bp9QruEgF8ryE/99C7OgRlIJ2JlTqEYfK4i5AcGw6V9JCfTqTW6orAlZdfRt7Fs12/NywdBby+M6nUHJvb7EpXEpdyNlEDOeWJyduPEiK5haQ87OAiRSn3kgFFKwqCbSsrFPAXNwRXnniBECHMnk8fznvMwts/dGFF2C7J8vXCodjnW7P873XqPorJhLZtnw+0KwFIeqGa+0M5VGBwJT7PFBggnqYDMF7WQw4Xfc8aZUNoi2xRUZmyTozxeKCqj+Ia1dI/dj5offA+hl19C4jAtlBRe3SNHIudr30Tefb9Azr1fgveCi81ZknvMGPivvAo5X/868n5yP7KpgFz9+xva5oN8xHbvQePTT6L62/+C+gf+wLOgbdCsU1yABqejD1kZCK4BA2H1H8D+biqQlErTU/pPwREpFHksKg03LCaQVHrkTqbKL2P/y7ASfGtEKcbn+U2pfNK/vjwX32Ha5bQuxOqSjBnFWfjWyFJ8bnCRObdh9ehNpfQl7ui/MbwEZxcFoZVCLpXI1X3z8C9Mu6pPDjxME76FRibglOP4Vxie7SNtUUKZMNOnOySgs7zwTihHe8pCuTVim7lZeWYVRIDy77h90wcaK8S4/blOcJC3VKK4ZtiVDWh4dpVRFA7daC2ZbSLyCwihtzfTxbsbivxQGMcx2FHCl1Mfhc5lG2+eAP8FQw1uSP7/USgGJR16vERLTNYlN5WlLqWC7UiQLaWaIlR5yPUXcF4P5OxTbFrnCSiS0MqimLQpy8ceuW0qwwO1u+nmW8P1yQOVMjc7W4HNxVjevutfMBhZac6gdDpCDjvBzQ49e1wFxNrhimnQlFJcHGPmB0aff3sNKo81QNxavYtz0ZuLeiYoK2SHsKPlOz7PvbMaVfUhgLSQ4VKU/bDyYkylVVNZVYfl63bD4Q46yN1bgMoxmAJZjAf8HhyorMOydbtQkh/EtAkDkEPcllWjuR5pV67fCzmbyg5SiZCn5qz2gpY8Ke/SfhQEh8PrzsswSDgc2LZQrBKH61djf80imshLURPeCUu7UZI9DgN4XtQvf6ah47ayjHKxqYwUFMCythNFgiBxBcX8BCHOie+nAhyE8vzpqCg4H8VZY0jTYyydI3WrcbhuJd1uG1AX2YdYvB5yaeWCUlqiGcHmQHO7slCaMw4u5c/QrozFIXJml8Ez+QzoomI48p2adtBNFvtTWVzAGhu40GxC+O036Wp7DI2PPYzwa68gumIZEnv3AsRxDx8B+UVs+ZKr/AhpEoI33ITA1dfS3TazyQpLxCFfRpWzo9BLL6DxkYeohJ5AeM7bRgE5kTDgcgGs2/DQmQ9a1e4x46Hy8tlMaWVnCjXjED3HpTE422vcaAlKtjmnw0ClwcihwpAvp07I96OAyge8PFphQNCLCQUBiCXk5jOTUepzYUJ+ACNyvEimBSyNUVxUx1GBFdNCkzokrz8tKcEdxR28PJNtIZER5Euqhax/GGn7pL6OCrSlxHnncH3x0r2lOHchyqQtjjyznxwu+OGFO2nJboFmG4NXc/Nx0TBYffOg2B6HG1qHm1CjNGi1SDyych8aXlxrfurH5pmxkGoB1hXfV4PGtzajcfYmJPbX0tqxOWbZO7SepLycD6mgh+eSvRC8diz8UwdAzpsaX98AOafiQACUSA+tL66bIE+e8X2gaF068twao90nwc/y5WFg0XBuVAOc83a7+K0zFdmiGutina1pnPhkc4Mpv2VXHToKl3adiNCJFJter4JgCdetgXBbXHfb8Kgz0VDMmDSyHBV9CkE7j0+8OeAaonG8uXgL/vTUfMz+YCN27T+GqppGyC8QRJgXo6US5w5E/q9QI32u1XUhHOBZzuI1u/GXZxfgkddWcKHkYkBapHjCLR0hE+Gs0f0waURf7Dl4DOwNDBlYihEVxRjRPw0wr5RK8MChGq4vChfRXViaFwR7pRV92fH0pkI8Y0Q5XBwsdhthtEJO88AuhoIFefMty9cHTdeJM1AJlvZwboXZ1nXYcuRFrD/4uHGRudgJ/fJnYGjJteiXfy7y/IPgtXKhFV11UIakggVNQPOllQtuK5uKtT/65J2DQUVXsENnwGUFqOCWQc6Otle+DnkNPGFH4dJeWKxfQTVTaD9wnDiy6dIryRoHpTxEPrFNTGz35liFe+RouIcO44SOtYvbkqkUlNcLxQVJfqA09OrL5gWEuj/93pz5hBfMR2zjRrpL9gFawTVoEN1rM+C/5HL4L74MXvmeUXk/OPEYFdYexNavQ2Tee1RmT6Dut79C/Z9+Z5SbXXkEyuMx0FJ3ZyKcPConH+4zpgDkMzlcRDoCHZGQsewl30OphEq46HPt7ahIh/kyNzykmYooj5KmKc/UdKm7bZqLOIKbiqcVm2cp5HstjpvUnPRxaUf/oAfi2nOzbGdk0ZYSl314JnIe0voSRdI23zyTtlhDcmZT98gynvfsY59XIOuOM+CjYnDRpaez2a9uC7AUILeHGxu68RpfWQf51W1x5aXqflFWsU2H0fDCWkSW7jFrhOJaAMoFpKGovDWVt3toMd25o5B160Qono03vLzOKC2nMQol+Ehzcd3TLCvKVX66LLXeNNhpk/zuLAwsHon8QDFk8U6LlCZRse0JbibrI7UIxRphMy7rlc2JmbDjZKU7vSTicRCNR7iU2lD8S1N1u0nCgyD0za/g2lUBpVzkRVKOgz4ebR2zuaso4kJ+/hmDTYYjI48xxd2JcruwYdcR/OLR9/Gt372CB59bCPn+zmamicI5WFmLHfuOYunaXXjqzZX44V9n4/t/eRPv8twmpAChgUwXdyq53JnJv4EoLcrGpFHl+MGXLsOvv34VfvnVK5tB4q3hN/9yLe664WyUUMmI8hrQOx+6mWdTFVcQH+GMsf0xYlAZhdq9TuG6hBxvBeQlAK2oOEjT0E/zoZUFl/bDTdddLFGP/dULsHLPA1ix5090nS0zCmh8309jcv97MaDoEvjdhdT3EYibTiDOA0evKx/95P8PlX8e4/vejXz/EByhhbVq34MQ19vBmiUsE4Lb8sPSXmil03CSOUkGiQzYspwzkOXrTblkxm0vxxHB+P3wXX4llIty4Zlee/it8mRMcZHXAT8QDiG2armxiOp+/uOms59//zZqf/Zj1P7x96j/+4NoePgfkF/Xrv/bX1D7h9+i9r4fovo/voOa7/0ban/5M/PygfxLbsiZWTAIUUBQqlWVHT4QX14pd4+mYp0w0Uwcxb7uIhUjz4FcsEfTArFYOHVIZuLBYQarhwYLMH667jiZ491UXYZPsYLcGhif54dYUx3hZyDDrnGg8jleZg6Bw42rEVQ6ZApCFEPicD3q/rIAtX+aD9Dyyf74FOR9+0Lk3DPVKAsvFZqHrkZXRQHcdE266YYUheHURUjVITTdDhVFoqoBOssDz+hecA8pgvxQqoeuS/+0gci6eSJyvzkT+aQtz+H5O1Dzq3cRfncLhEfltpoIpfm0G6LmX0O4BhRBpkMalHaTOLyYryAL9sCiEex9zs6mRKa3f2vO+zg3oMt3zze/C1cXruG6EDNnRFWNRxBLxNonkCHXUhYKgsVcm4IQJZcBLWOyzTnoc/sxomwiirK4vqTB5HBKk8okh43309V1nnwfqLwIbBFTecu84KLRyM7ccbgGc1duxzOzV+Gvzy7Eb56Yh189Phe/Jkj8T08vwGOvLsPsRZuxjgrqWCgKWwYVgZTS31ohQkW0avN+rN1yALlZfp499cXE4QRaRvJvI9KBWG3DBpQiROtr3oodOERXIVLrIc3y0jxcSCspy+/p1iARhkUuLh1A37yptEzKYTe/ZCB5J4IiC5rAgUt5xu0QB8VhWkcbsa/mA/MW3YHapUjYYZRkjcXQkmswqPgyyP8BKs0ej4FFl2II00qzJxAnBvktuN1vHrAmAAAQAElEQVTH3sOBmsXG6glFj9BzEGa1jqlDKc24InT+tu2YebOuT/5UeKw8mWedL5yKyfbZHBdinXgmTgKiUTNpU1HajbMsLAsg+w7L2seqkNi9C7G1qxFZMA/yKnb41ZcQevFZND7/jIHQi8/Rdfcywu+8heiiD4wllNi7B3ZNNa0x1i/9LzSFNrp2ObEoVFY2fBdcBFVQAIerrUMSAgw6fct4yaGlN5muJPm9N7EA2issPRinLNfVhDHnSD3m84xjHsPTAUuONkJe4WYXpGVR2k4xoCLowVgqoQDnqrQvLXJHiWyjQ1el/9zBcPejfCOJzCVYD4gvb8uF5m1Hw3OrEZ67DfaxEKw+ecYqCl45CsEbxiHrpgmE8QhePZaWVl/YdRGEFuxE/dMr0fjqesQ2HYJYK/7zhyIriX8j8cXtdtFw8zq44vog1lLjK+vRSAsouuYAbJ4PKUXJCKTh1KEXyCrJgv9CegL83ISR3zRoHSZJsXx/CeT33eRtsgStGHTqIm+cPLuqtuCN9U/hhVUPEf4Hz6/8bzy17K94Z+OLsGkddYpUCpLimlKU1QuDi0ebVMdsx0y0ww+HjREYUDgMI3tNgMflS7smyJhPS0wGnIudL4v79PED4GNcJqIgSz+YHQHNUlnsF/HM5pl31+DBl5bgT88sxB+fWYA/P78Ij1M5ifWzfX8VwlQCcLuglAhLqKQHxQWjnjudtxZtwYtz1mEHy0ZjcXhYNsjzHIGA34NU8FFZKqVQ2xDG8g178fDLS7HtQBVs8mxqoTA8jEymi28q2+IwLsJh0I3bgXI0yrInoixnErSSAWd3SEexMy3tgaXdVBwho4i2H30dmw89h/1UKjZdYsVZo9Ev/zz0zZ9moJzxkuyxANsmLx1sOfwidlbNRlXjJiolTkBDz8PsjN2I9i6HprpSFnqxHWXZk6DhJbpD6N5NcrDojvNecDHg86Pd17UzVcH+Vx62yccBy7hDy0jcaYmd2xHbsBbRlcvNd3yiyxYjumoFYhvXG2VlVx2l4otA8cxHsazQAMtnqqbddI4XcMzJWZT33FmAi30sq2+7hdJnSjGLWWNyuRvkGYrFvpQ0JqW9lVKQX99eXh3C83ur8SLPL17cV8vw1MFLpP8CYR4VnnxfSKXlDFzEHHi0giggcTFq4nV/tJAep417XB94z+wPQ6cdwSiXhoB8r6fh5fWoe3gpQm9tQnz3MSi3htU3D+7hJca68Ywsg3twEayCIM8bD6PxpbWoJ379kysQem8rHLrUXII/rASeUb1Ypoz4xdBFQTjcxEZ5plT/9CqIC1DenhNFpujmg84gGRkv5N0zsa9piy2tMQ2igLp6s5yPLrnRvSdDFm+lNPUvBdUJOpq4xxqPYsH2t4wCem7F3/H8qv+GKKI31j2FWDesIaUUxBIa02cyLO0iL2SwE7wIiqwvfneQCnUKPT3DmMS28LPtrdsmpD7bFG5RXgDXXzAOA2hFgB2Umq+Ugva4oKkclM8DcNJH6YYJ07w2+xrmKeZpKgltaSi0dx3PE2tp16FqPEDr6qd/fwfvLNyMo9X1GQUgSmrrrsN4+KWl+AFdf7N5ZtXAQ0aQPwGbSq0wJ4A7Lp8M+V5TItG5Tj3OUetYgra215WHoWXXI8vbCwl5iQCdbZ3iWLbgovvMTRA33V5aNyv2/BEr9z6AyoYNyPMPQF5gMKpDW7Bq74NYsftP2Fv9PgdRHdw8B3KxnFIWAIWTuRI034Me2eVciaCHpjL7u+v0hAcBlqQWcrw++C+7Ap6xE2BHImCnMaObN8eTUSpeL5TfDx0IQgcFshgKMB4IoEXpWJSJ9Hk3qzPFWF6sICiN4J2fglVR0eQ6MpnolsRlHvXiWcPM0mzIa9Ji6SDD1SxJHAjFMfdIA2YfrMNbh04tzG6mv4PupAxsybIKUVC9fG6cW5yFIi7KTrfGy/EaHM4jh+dQgevGwirLhk1PyfHcNDGloClHAXHPhd7ajLoH5uPYT99G9X1vofr+d1H9S8Iv3m1JE/edvNEmLxRElu9F/aPLiTMHxwT/5++gmrjVv5iD6p+Txk9mm+f6R5chunofrekENDe8qh0XnAwIJxyHyvEh+2OT4QS9cHiUgW5essSLWPsVDME5gy7k+pJDJ1S809RclsusLw3RWq4lh1BPt5xNa2rPse0Iyf/y6TSl44iiSIaWjkXAE+RGxKzsxzMzxdgIseL6FQzGWQNmsWwuy0rrTiygT0w6nkI6lLHCmCG9cN2F41CWH4SYnccxGOPAYKuhuEtQilOoGZRSMGlMh1JE7Pwt6HEWOVIfwgerduLPzy7ET6iMfvf4PDzxxgq8Mnc9Xvtgo/m/Qv94cQl+8T9zcP/D7+Gp2SvNWVU9laDN8lKjE4khwEF0+2UTMW5YHyj+mRklmScBjq1RGBiOoSXXwWPlImFzwRXanaIpXGhia4Ntc/GO8sxIfph037F52HL4BcLz2HNsLmrC2xFN1LEDpfNTyylTtrsfthOD15XDHcpFKM4aS15c1BfpB0n7dUgZgSYsbgihyvvBf931cPWrgHOyikgGgwAVEtoDwRFoYqP7n3TDQWkEbrwFnnOmwbbcJ6dIyYnMI00Rjc31YSYXcJ+laO0wgXnp7mTP2syU9ex0gPRbZo6AOBHkjbzzy7IwPNsLGbnt4ZP1Tt026VoDCpFFd5imy9K8ndZeSUXpEHjDsW3YDTHIa9liEcW2VtLyOQL5D6jxnVVIHKyFXR+BnAMZkmRY1i/7WCMSe2vMm26Ca2D7UcibcjYtUMMDcaUOmPXLlE774dCNqKiY5a09Fy0r6bOTXV9sEnBZXozrexamVJwLj8vL9aVzikhxJitlPiUGpRQ3vG6EYvV4a+PzXFfWoqrhCO2JUPOa0rpZsrGIxiOoC1fT7b8b6w4sw/tbXsHC7W9zExylOKTnW5dJ9xSjm78gqxTTBl9Mr85AomQulzmHxeR2OEhKC3NwxbmjMWVUOYJuLlYZLAm21zRaKQpBQAh0ExQtJ5s05FcSZi/diod4tvQ3uvjE1fb4q8vxxGvL8SjTHqIL8G9URE+9vQZLN+1Hreym6INXSsEhnz6GU0b2xY0XjkdJYTYHLkdXN3lKLWZzAnitQnOGU5YzEQoWOzWGrl6KC56lPbDopovZjTjWuMUonz3H3sexhk3s+HrmuQgeKKW7Sj4tvk3fsFIuFGWNxoDCC2kF9eoxuTgcL8jKgnfWBfBMnQFl/lUCFaisxGm5+SdKpBUvbLqHj4T/pluh+1fAlvb0AIsOCffmYjWL5wbDuIhzhiDhOMhE2lKAhwugl5HTBS7OlXT8CJ/Cy2ieA4kV1PRCQs/MIzNeaEX4LhoGr7za7LEAztt0fLSkUTacEFAeF4H4zHDo+XDoZhOlY9Oic+j9APtOyVrgJZ7bMrimDOVK8wIO1wqDL4qK1ozUq7juqGZ8CB5pZ7plfREc96gyBC4ZAeQHemYeUbQcLuiTNxDnDLoIYk0opdgczqNMzKSkKyiyZVFEVnPoYtMSmLP5Zczb+gaW7Z6LtfuXYNPBVVRK67D1MOHIehNuOrQa6/YvpfflAyzc8Q7e2/wq3lz/LBbtfIcbkZihhw6uhJ3gBteHUb0m4wwq0SxfPnlnozKU0xnSW5JNUUpk/PA+uPPqKRhYxsNrHsLJpGpBOkURxUGg6MoDoYYDZu3WA3iDVtCTVECP8dzneZ45zV26DTv3H0OEPIpLMGk6C39OYwSl+Vn417suxPjhfWHHbUh6t9lVLJkERsWtJ9bQhPLPIkC3XNR8N8dIjLldvRU72AWX5aPLzW/ARbebVm4AUil65HK4y0rQavO7izC87Cb0ypkCOBZTu883Ui7h1OHWXRbw4J2fhHvMWFpDUXTrfCiF7qmPUjKhRqhAFrI+8zl4p08nyw7P/5xWVbd+apXV7gOHJ2zKZRJ3+zeW5yPXrXlO2l1q7VbVo5nCobysUOZ349o+uRhJhZHg4i7tOfmKZLTALFBWBa2hWyeZHyu16YrkRO08eVknXBoy91uAz1yFkXbqcEGXPKOgRDkJtOA38YSOLgrACcVg0bLN/sQUWCNLzXjhRDIlO0nF4Kb7sElfQeOM/ufi/OHXwOvyc0MaRXcvS2tspNJ5fOl/4c9zf4L/ev9HDO/D3+b/HP9Y8Cv844Nf4m8f3I+/zL2PeT/GA3N/hL/Pvx/PrfibUUaV9YcoSt1h9Q5sROJh9KUCvXLsbSinO47Dpd1yHVNlcVm4LXbclDH98alrz8SoihJoHtw6tAaYfWpv9qZS/KAQbe5q4tz9xDhoYoxLmGBc3rKBVhA0YcbhTkoOGEcNKMW/fGoWFZC44RyOa5lSgtEDoEiDA8VOKBQFR2FK/3shlkVMfkjU6ZzpTAppbiGcCmlQupnk0O2XSESR6x+A0b3uQJ/cc6Dg6QG5CL8pTFHMDjSsIUMR/Nid8Ew5i3UwX77ESpkx9s910wKyQyHo8v7I+uznaMFRASkXmpjuGVYpErPYytcGJub78bH++ejFhb2BG6OmBadn6ukpKtKjYgFFqDgH8pzjpvI8yGvmiv3nEHqqHnAEysJtc/5aI0oRvGUiPMOK6fZPwOE8xj/jRb7E0nIPpOK8fRJco+lJ4Pok7UiyK/2djHc3FPlb9JJMqZiJy0ffhjx/kXGjdU/+inrXBQ5qNETrcLhuH+RffW8+vIbKaaWBTYdWYfvRDZBfSKgOVfEYIAqtNNyWm2UttHcp9mOCZ0+RWATDeH503YRPon/hUE4hTWgrjdaUdOvH9E8y5gR6F+fi0mkjceX0kRjWpwhuVuzw/KX9KtLT7EqqIrLiIG3aubhgTGpPc0glpMSEFg1EJoUfDwuM6FuIa84fg6tnjkERrSGb6rjH+WQ9QtfnKsTAokswpORq5AcGUyoaNn2i0uFk/Z/itqkYqYaR7euLisILMID8ZnvLOUCEyx6XDBzKW+XlwzPjPPguvxruEaMANxVenAqa/fRPIRTy4ZAfab3Vpxy+iy6F/6profr2M/yD+Uk+BScZ71bIsSI0xIoo9bhwfmk2zqdrTn6zzSbBWEpdfPxQb+FTXkIQJvoF3JhVmoXpxUEUucWtI6NIcnoWhKoqCMI7YxB8s4bC1b8AMucdKunUxb1na+0iNQrG8MNirr558M0cAt/5Q6GKguBwZ2rP3jIkHEfRLTcAM4ZcyvOhmSgMltC1FjfQ1dpc2gUX3f4ON6NirTREa3l8UQX5NQSBmtAx1EdqEYmFkKDLXisNl+WhEvJQGWVWQo7jGCtNEV8Uz7lDL4e44XJ8BZQLhYb2L91+9vFcqSjBATGkfzG+eNt0XDNzFPI4mXCaXHPHOckcEx5pC5IvN266aDy+fucs9C7JRVx+2qNjWWQmnMwRGklIpikH8gsRfqsQk/vdi2FlN7Pjsug/DXENk+UlifhhhuSRLjgZJKKAxvf9LAoCwyELopHZSbEmAklPwOaOUZX1Pht0aAAAEABJREFUQuD2OxC4+VboItnhRoHTYUGnZ6l1KiePvDihXC74L7gYWfd+HXrESMoFYOfxo+dvkZa4cfsFPPj84EKczwVeJmGYFsepWMi60wKKBSH2nZwRXdwrG3dWFKAvz7PMeOkOwYxlRBoCRGAgGzrVNw9Zt03kGctwKMpILA78EwnG4XoHysJ3wTBkffwMqH75p4Y9yoNSIW2Zuw7k7bQ7zvoSJvSbygU/hmgiQt3cjCSIXQCtLIgyclteeFw+uvqOg4dpLssNizhKqU5RdajUQlRcPpefFtstuGHi3cjxF3IN7Bx/Mv47VZEgORydoogK5HXnK6fg//vkLEwY0hsWO8bhmY3kC97pBtl1O+Eo3Jw48hLCt+46HzddMhFBv8cooG7z07YP5DkJqUSZFqdLB44LQ4ovx5kVX0ev3LPoHZUdgiijRCr2aYtLf8TpHowmGql0hmESleTo3nfC7yqi/9rmOuv0AC9sPKdDWkIkb3NxdYJZ8F52BbK/9k14p80gtoLT2AicPmXUmj3W64TDcOgedA0bgax7voQA3YaquNic20iLWhc4/tRe3nEsxtoiUhZMNbdE4xyrAa1wPRfdewYVQV5WiJGvMNM/rK2LuAVF+cgZ0KhcH74wpAhX9s6F8NmkgIRz04Qe+mgjJK4v4oJzeO7ku2wksu86C15xdVEujnw95MNSRsJXJAaHXh/P8FJkf/JMBK6kZZ/nh8PxzQF98vIQUWQAsRLjrEd+yufGSXfjtimfR1lOP+OakzfZJP/kGeg6BZvWUlh+IogCmNDvHHxm+r9CXitXsBDnOEYnr64pIRKVgep2WRjavwSXzxiF2y6biPMnDkSvgmx2CBc2UUgyaIh7qm9H6uHZlIuDpG9RDs6fNAg3XzzB8DWYFpulNde5np446VslcuGGADneClQUXMidy3Uoz5sB+R4RoLi7jnLRPz3KyCEjCVo+DhLwuwt59nMW/bQ3YFDRpcj3D6dp7SMvp0curAiwXOa8xTPrAgRuuAU+hhZdXuAllgjoEjN4fD6lt4yXKPuBE0QXFMFzxlkIXHM9vFdcxYPlUXA8lEtPLnQqc2ts1qM5LgZwtz+L1tDlvXMgLy0Uel0UhWN+uYAomQn0YA7XN1OfjAh58+3MQj+uovI5j+7Cfjy30qxLxjeDU347bLTjtqBpfXnPGwz/FSPhm9IfVlGWkUuTZXSa1LTwYtYzB1ZBEN5J5fBfOoLjdwg0Nw6Om31FnFMvFEDk77Z8GFg0iq65y3DBiGsxstdEutdzuaGM0zqKEsc+Daw4XMsSpj4FjZLsPjij/wxcOPxanDlgFp/LqZK4yUTnL9151OOYsru1OaGHVpTgi7dOxxdvmY6zx/VHHi0PH9OVdIwAlQNHzvGCPRFrpukwlENeH2dOabYfU8cNwOdvmoq7rj8bQ6gg6SVj55xkp5B2p1lWYFNt8GwOOZ5+GFl2G8b1/TT9uVPhdecbMo6xjWx2khAWMMk99OEYuk5LHTZN7gBKciZiXJ+7MaHvPSgMjoDNfrHZRz1UaafIyMIiY0b37gv/7R9H1ue+CO95s6DyCwDy4wg/7E8KEAY6RbWTSEm6UocBByoQhHv8BAQ+/kkE7/4sXOPGw3Z5wNlFtdBJuieJJp6OONueoEKUX8G+jW6dW/rlYWyuH0Geccr4loWHKOxXiuUk62tb3GGCgNBP1pPttjApP4CPUwHcUZGPcs7nBDWUHJAT/RTdKoVuU9whUzJzdUUhAjfTo3HbJHgm9YUKso+YIfkybsxYkUakUDjpqNBrHjNO83jR3Ci4x/YxL03IixN6CC1mreGQz5OuL0nA1MuHZMho2zsufcH2Dykdg1smfw5XjLkNg0tGwUs3mMxph5vPJnA4ZhygLYGTeDYUKReHYJt6gFx/ASb2m4YbJ30Gl4y+CfnBYuOCs4nTlaq6pYRkptrsADkLcWsL8o/kvn/PJfjhZy/GRVOHo4juOicaM9+Atmmp2JxoXeTrhDaYxrNOQ68xAkXzuJj1XHz2cPzrp87HNz8xE2dPGAifx82NdQKCfwKRjhIUEQQYdPeWMRS3E1C2B2VZEzCx/HOY0v/rGFB4Ma2SYq5zUe4iGhhGOI8SrEZKMDiJ26FZnLCjbHcD4vQVe6xslOefy8PBr+Gsim+hb/5UKIeuSboTHA4gSAeiJy8RWhIy0OUAsDmJbB5eWmPGIfjlryLn374P/7XXwyrrbVxjdkM9HPl3Cz1hGbE+7kLg0PKxGxrghEJQQboFp05H9pe/huyvfwvyXSY7O4cbB85swc/Aempyu72VFIGEqYUyxJUiIm8zj4hzBhXApwcV4K6BhZD/95NDpRDlQhjiWWyMY5/iI9bJ30InSnry+49R0i/wWDi3JIh7WO/dhLF0M0lfxTlvZct08jWykS1EJJ4ESUyVaEqc/DlSP2XgntgXWZ+dipwvTIf/3EHQObRYI3E48n0gsVSIJ5ROCtj/jtQp9OT7RqEYdNAL3zkDkP3Zc5B9z1S4p/SHTcvQvJxA3JOqT0TQloCkJaFtXvOzzf6KcTy4tQ9TKs7DnWd9DTdP/izG9j2T60uAR+JhhOONXAdiXF84rpvLdTcQ5ZPgeiZuv1CsgVMqhqJgCa2xS/Dxs7/K85+7MKh4BNdbi3VKfSl92MlKu6eEmok70nHUuXk5fowcWIZLp43AHTwr+vTVU3DV1JEYN7gXSvOC8MjOjspIfr1ADvbkp9tlgDkUqMPONHSElsQFOKhMvrxQIIONCkfKuLVCSW4Q44f0wlXTRuIu1vPxq87AxVNHYNSgMuTRIiIKbNJoZvFDCaQ9cBTcOgd5vmFUCOdheNlNGFl2q1FGxVmjOWCKIAeECVEedpg7iDAVUxS2vMVGpeKkWDQtcaZLvu3EiBtpLhMBlIbPnY8CWjr9C2ZhBOsxdRVcgILACMq/gIOEu+mujw/06CV9TEBWDqyBg+E5dyb8N91Gi+RT8F1+FTzjJ8Eq7QV4PHCoiMy5jZzdUJGAz5wBAMfMCSDnccx3YlEqsQhMOSmjFHRePtxDh8M78wL4b70D/jvuhPeSS2GNGQsUFsOxXKRJwfDGh3Q5YOW8c1wag7nwzSgO4po+uYQcTGNc/h9RLhdjGdtRju0wtUiEYZNicsAoRwubQf5JRqiZZ6IhTnkLnuBLOSlvcaETxSPnUOcWZ5nv/1zN+qYWBTEw6EEW56uhybL4EC+p3mEfgkrHGlQM77SB8F83FsHrx8FHV517WAmsggAU+XXky6pmraBy4roBLtQQAUhDDCFKRkJ55voi+bKmiHtPfnZH4opy0VTALlo6/umDEGA9Up93xiBYQ4uhmOdobeZSj4uFdXeWpjQB3Ejm+oswqHgU5BzmklE34cKR1/Pcdzr6FQxGljcHcskLDPImnCiReCKGBF01tllHuL3ghtRpBpthgulx5scSUQi+lJMyLu1CAa2cISVjWNfFuHT0LbhwxHXcYE9Fn/xBXMuyjUya+JJauwYnpYSkqgRrlpcVJBzQtxDXnj8G99I999nrz8JV543GWWP6Y0ifAvSm8ijwuZHNiebjbHJT6BYJsEu5S0cTANAcKxZHg+QLnrgIpJyUFzpnje6Pq2aOwWdI/8u3TIO8hj2wvBAuy4Lw0aMKSJGhbt4Ol4KELJiORfdcOQYWXooxve+GvBgwqOgKlOWcgRx/BZVHAVzaD0t5oJVIJFkpBcFJ4xBMD0tIXhTkTxPXxXI+muL5yPH1Q0n2RPqLL8GoXnfQ/fYZDC6+Cnn+QXBsjQQnnfDD4qf47gR5jheb/Eg/qV694bnwIgQ+8zkE7/os/FdfB89ZU+EaNBSaCkLcZsrjgWLfQilKFDDykJjIgyDtoqQg+dAW4HJD+fzQVD5WeX+j2LyXXG4UXfCzX4Dv+pthDR8Jx+uD8GFWcHxYl+HcVC7tiHPRdPGpIuDBRaXZuI0uuuv75mFmSRbG5PrQx+9CrswfS8GlwDFAZHOTDmVB4fAmJYmLjJinCJqyE3wfy+W5LfPP78bR7XcB65Dv/9zKemZRGfXlLl/kEZf+aS7P4h/ubcYL28SG6PJ8eC8YhuCdU+immwDfhcPgGdcHVnkedL4fiuuLYvuUJjJvR4DcN4lDZCTjh8A0ME/wFM+3pZymPCzK2jO2N/yzhiJ48wQEPz4FvktG8nyqEPJdRJv9I/KR4h8mkHWy4SBOflzai4rCYZg17CpcO/6TVBA34+wB50PepivleY0oI4/LC0u7OF40wLGA5osSaRovpq8dCF3FT8155LLcXJv8xuXWJ38A164zcO7Qy3HVuDtw9bg7cSbrKM7uTUoW9Tn7x9DgYzductWNUmmK2LaNeMyGHXeQTzfZtEmD8Pmbp+EnX7gcP/3iZfjmnefhlssmYfrkwRgxsBR9inORR8slSPeZnxPLS/BxAAV9LuQzXfJHDirDjDMG41aWk/I//+Ll+NmXL8fnbpqGaRMHIZ+KTRSPqZcTJw1bnUtSRBNwGAowOKlbaDUTcGSHIbLhzsxj5aJ39hR26J0cKP+GqQP+gzuXezGi9Ba6zGagMGsEsr294XXnUcH4obUHlnZDm9AHjysHQW8ZCgJD0SdvKoaVXs/dyOdJ6zuEf8NYnv2U50+Dz1VIxaM4SG0ODTGRUxhq5uvEQHAETsxJnyK4AiKwVEiPnZoqpTiLaO0kzHhxAkG4Jk6C/2N3Iuvb/46c//gBsr/6TQRuv5Mus4vgHj0OVt9+sPILoINZgMdH8BJ80L4gdG6ecekZi2fqNPivvwnBL9yL7H//PrK/90MEP/9FeGbOgiothSwkCXFLsk9SeTqpuDRIQIgkRSHxLoKsDzZXzDh5kw2MKIwzudO/vX8+7h1ahHuHFOMTAwpwRe8cTCkMYFCWF/LP8mSj5rUUXFx8BdwMvdyx57g1SrkwD87y4KzCIK5iuU+xvND50pAi3NQvDxNJXyywBBf7GOu1OWK6yHYadBGGQDJLhCLPApImzwIS7xw45M/mHJd1xqFl5J5UjuCtEzlOzkPuV88zb9IFrhoN71n94aacrLIcWNleaK8LyqUBl0XQkB8/tVjeogJ2Dy6C98x+5k237E+dCaGT87WZCHxsMtxn9gfy/ZD6pF6pv3OctoOVbL6gdK35UqIJUmkwxeb6Iv3mQKMwWEYX/Lm4YdLduHvqt/Cpqd/EDRM/jZlDr8TYPlPokRlEnBIEPTnwWB64qJgsKhsX1xgvz5Wyffkoye6FQUUjMLn/dIh1ddsZX8Snp/0rPnHON3DZ6Jsxomwc/J4s82O2Mk4djleycVK3PqnSbQoLQwJKKQR9HpTkBTGI1tGZo/vjkmkjcMulE/GZG87BV28/F9/42Ln4+q0z8BVaM/dSWd1701QIyPPXb5tu8r9y2wxaPGfjZpa7hC63KWP6YSDpFecHEfB5oBR3xxSC1NndPoVKaYTEBZJJ3SaaJNAUGv7IJxwNSwfgtQqpbPqjNNmRG78AAAiYSURBVGs8KvJncddyLRXTxzG+z2cwvu/naMl8FmN7f5pwF9PvMuHYPp826Sa/7z1Mv5NK6AZUFF6IsuxJyPUOhN9VApfKYpOsph2O1NnEQic+pbECnUBthSICS4VWme0/SHVJHmm9oKAIul8FrPHj4Zl1Pnw8Lwp8/BMI3PMFBL/wZQQ/9yUEP/N5BD/9OQTvvgfBTxPEirrniwh+vik/8MlPw3/TLfBefCncZ5wJPXgIVHEZnKxsOFaTXGSdVVJ3+9x1LleanoopzwKpaV2Mi0gEhEefUsh3afSjMhlLa2gGLZbLe+XgJloFd1A5yUsE8usLYjXdWp6HWwRo2dzWLw8mnzgS3sj0y6iEphUHMSbHh3LSy+fC7G3m1WaFvLvIaWfRmytpQZdngZaEzkXYZ1xz2X0s6/cABUGo8jy4xvaGd/og+C8ficBNE2jBnIHgJ6YwJFChBG+fjOBtk2BCeb6D+bSmxNIJ3DwR/itG0TU82NBRlJeiwnZI36HspT5WCAMZuOxUMlnuFF5HSJRBKoo8Sr8JaOWCz52NPH8pN7WDMKr3JJw98HzjOruKFsz1VE6ilK6b8ClcQ6vp6nGfMFbNNeM/gWv5fP2Eu6i0PoPrmX/5mFsxc9iVVGozuD6NRmlOP2T7CuF2BQAqvKY1jdEeuHUP0GhFQoSS4I5KXEASWpZGIZXRsP4l5g22K2eMxO2XTMSneJbz2WvOxD3XnY17rj8bnyNIKM+fufZMk3/bJRNwBfGnjh+AYRUlKKTlo7nDM7RlV0QQ4bdioKsPwnBXy3QL3+E4tumTFZBKLXhd+Rwwg9Ar5wxUFFyIIcXXY3jprTw7+hjdah8n3InRvST8OEaXMSz7GK2m2zC0+EaeLV2C3rlnocA/lMqHizfczbRt2C0zB/87Lu5yHboWzI5TW0BeHvTAQVQiU+iuuxi+625sPs/5JPwf/xT8d95F+BQCEvI5cAfTb/84fDdS+Vx2JdznTINr+AiokhI4bjdkFyv0wTrUSQ+YFJGqlHgPR4VNmx8JykbAgkK+28KALA8m5PtxHpXJ5WU5uKZ3Lq7nec4NdCXd2AK5kOfrmH5NnxwI3rnEH5/nh/xDuly35jICJGSekr7U08Psn1py5Fn61JbQ4hLGdmlaePICg5dnRb7LRyFw7VgEbhgP/43jqZhSgM+S5r9uHHxUPt6ZQ+CiVWUNLAKo1BzSM3RJmxOp59ohU749ah3lt1eWeVJc3mJMkO84wUVLJz9QgorC4Rjb92xzlnPB8OtwyaibadHcisvH3IYrxt7eBGNuN8+Xjr4VF/Ns6bxhV2NKxfm0eiahd94Ani/lcfRpjhcQHIpFamOlPXSzB3uIUhoynEN0C9mI0/3RAjw0lE72uFzIpduupCjb/KpB79I89CnJhfzSdW6Wn64nFwQvTjdWnGWS5UUBcTVHj14iU4GeItohLQeOOQRMIM5D9aa22ZQVeDbmgUfnGMWS5S5D0N0bWe5eCLiL4bG4OMN7XC4iGyriOBcTlsbJbde6uqJKIwVYbQ/dhgO2h05myBtINttn070r48DmWY+Tkw0UF0H3KoPu0weqdy+oUiqa/DzYPp7xcKqIIrNNOdvQEFoUtuFQuBWQh2Qo8a6A4bFtASEm0DY903NaIiciC5qAmUf8iHNxMfOB7ZNQ5OIhQjYXziK3C6V0ZZcR5GeBiqiwJN1NmUg5eaNKyhggnQQnUVdYPpG79lKEskAqjjwLpKadZFzIcbwkx0qCcklwo8EbNtvv5HihiugZoOtNUWErhuAzaAnaHguCl2D5VuNFEoXuSbKWtngqXfZbWpyuJqbSbCnrIME1Ic62HQemOQpuy0uLJheFwWIUZ5WiJKuMIilFfqCQa0wQmtYUlySuS3YrsDn+Tm59aWHuhMgpVULJ2oT/VJAGGeBkSKZzTpi1Qp5lckm+xGXHY0IKW8IkzZMKFUunAyafkjtZVxribJY0neAQbGIwZKIDxeemgsm4tN+YwcxxBJMfvCVG6Ilb6ussHcEV6Cx+F/CkUS3ACMeJGRxGPJQLJ5OTAuZVMMERcIjPmyI6Yc6cIm7BrmoC9OBFZtlECCTpS7OkBgkFbDiQeWLEwrhpOjN48wkUS1O+w6dkWjIUOj0HZNYw2R7FzuC0V76jPKFPHNNAtpihkYdJ4pghf44BmKFEkTRFHCKcylvYSoVkXd2tV2glaUjY9lnSmkGqOA4iE4fjBQSRh6YIUoBHBY7Ix2E+cxjwEy3QTPKUBKdFCbXlXBZSo2iorc3OlRq7VcjFRPIFr23Z/9vPDjvdLC2cKDYHSypIXhM0DY3/25Jo1TpZTTgmKBC0C4Ins6dV4dYPqXM2Nd4aq52nbhVqh143s5LNFAUkisi4Ytj+1NCIjPSTuIyepvtDFpI02DSekfZCZp8mgfyTVMP1g2PEjBfKJZEKzenEIK+nVzDtKiEZSgLk6v/WLTJOwv+aliUZTob/axg/ZYyKJLpCXPAFulKmLe7Jljf00hCRJAGTn/w4IQHcpCQzW8fBXSzM9WHMWGFUwDDQ/NHjfDTTzRS0rT8T3mlOF7YETlW1p5L2qeK5Dd0WJaSUguXScLmtFrAYF0hN+z8Xd7G9bYHtTtvOtnhtn7tbri2dTj2zr6S/DKRpQwuNVLx08WTZZF7b52T6P1/oNm3vHF+C2xZcLC9pEnYEgmeA5y8mZFkX4x1BErdt2Lacm7QEkukSN2Wa081zu3Hx92v6/JOhxD8sEB4EkvVLPBMkcdKFmcqkprctl5r3Udxt/XPLALxalBDj0Fp9BB/J4KMx8NEY+GgM9PQY4CZfC+h21ljJTwepZSQ/9Vnikva/FMCrlRLi80d3igQ+in4kgY8k8JEEPpLAqZXAR0ro1Mr3I+ofSeAjCXwkgY8k0I4EPlJC7Qjno6yPJPD/ngQ+avFHEji9Evj/AQAA//9DP149AAAABklEQVQDAGPBcw11P5l8AAAAAElFTkSuQmCC" id="122" name="Google Shape;122;p15"/>
          <p:cNvSpPr/>
          <p:nvPr/>
        </p:nvSpPr>
        <p:spPr>
          <a:xfrm>
            <a:off x="155575" y="84138"/>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aramond"/>
              <a:ea typeface="Garamond"/>
              <a:cs typeface="Garamond"/>
              <a:sym typeface="Garamond"/>
            </a:endParaRPr>
          </a:p>
        </p:txBody>
      </p:sp>
      <p:pic>
        <p:nvPicPr>
          <p:cNvPr id="123" name="Google Shape;123;p15"/>
          <p:cNvPicPr preferRelativeResize="0"/>
          <p:nvPr/>
        </p:nvPicPr>
        <p:blipFill rotWithShape="1">
          <a:blip r:embed="rId3">
            <a:alphaModFix/>
          </a:blip>
          <a:srcRect b="0" l="0" r="0" t="0"/>
          <a:stretch/>
        </p:blipFill>
        <p:spPr>
          <a:xfrm>
            <a:off x="1293224" y="2914649"/>
            <a:ext cx="9222376" cy="1435281"/>
          </a:xfrm>
          <a:prstGeom prst="rect">
            <a:avLst/>
          </a:prstGeom>
          <a:noFill/>
          <a:ln>
            <a:noFill/>
          </a:ln>
        </p:spPr>
      </p:pic>
      <p:sp>
        <p:nvSpPr>
          <p:cNvPr id="124" name="Google Shape;124;p15"/>
          <p:cNvSpPr txBox="1"/>
          <p:nvPr/>
        </p:nvSpPr>
        <p:spPr>
          <a:xfrm>
            <a:off x="2847703" y="5042263"/>
            <a:ext cx="6858000"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600">
                <a:solidFill>
                  <a:schemeClr val="dk1"/>
                </a:solidFill>
                <a:latin typeface="Garamond"/>
                <a:ea typeface="Garamond"/>
                <a:cs typeface="Garamond"/>
                <a:sym typeface="Garamond"/>
              </a:rPr>
              <a:t>Which type of enquiry will your class use today?</a:t>
            </a:r>
            <a:endParaRPr sz="3600">
              <a:solidFill>
                <a:schemeClr val="dk1"/>
              </a:solidFill>
              <a:latin typeface="Garamond"/>
              <a:ea typeface="Garamond"/>
              <a:cs typeface="Garamond"/>
              <a:sym typeface="Garamon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6"/>
          <p:cNvSpPr txBox="1"/>
          <p:nvPr>
            <p:ph type="title"/>
          </p:nvPr>
        </p:nvSpPr>
        <p:spPr>
          <a:xfrm>
            <a:off x="602450" y="500994"/>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Arial Rounded"/>
              <a:buNone/>
            </a:pPr>
            <a:r>
              <a:rPr b="1" lang="en-US">
                <a:latin typeface="Arial Rounded"/>
                <a:ea typeface="Arial Rounded"/>
                <a:cs typeface="Arial Rounded"/>
                <a:sym typeface="Arial Rounded"/>
              </a:rPr>
              <a:t>Reception</a:t>
            </a:r>
            <a:r>
              <a:rPr lang="en-US"/>
              <a:t> </a:t>
            </a:r>
            <a:endParaRPr/>
          </a:p>
        </p:txBody>
      </p:sp>
      <p:sp>
        <p:nvSpPr>
          <p:cNvPr descr="Generated image" id="130" name="Google Shape;130;p16"/>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aramond"/>
              <a:ea typeface="Garamond"/>
              <a:cs typeface="Garamond"/>
              <a:sym typeface="Garamond"/>
            </a:endParaRPr>
          </a:p>
        </p:txBody>
      </p:sp>
      <p:sp>
        <p:nvSpPr>
          <p:cNvPr id="131" name="Google Shape;131;p16"/>
          <p:cNvSpPr txBox="1"/>
          <p:nvPr/>
        </p:nvSpPr>
        <p:spPr>
          <a:xfrm>
            <a:off x="4929200" y="1410900"/>
            <a:ext cx="73044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latin typeface="Garamond"/>
              <a:ea typeface="Garamond"/>
              <a:cs typeface="Garamond"/>
              <a:sym typeface="Garamond"/>
            </a:endParaRPr>
          </a:p>
        </p:txBody>
      </p:sp>
      <p:sp>
        <p:nvSpPr>
          <p:cNvPr id="132" name="Google Shape;132;p16"/>
          <p:cNvSpPr txBox="1"/>
          <p:nvPr/>
        </p:nvSpPr>
        <p:spPr>
          <a:xfrm>
            <a:off x="5214950" y="411700"/>
            <a:ext cx="6439800" cy="5731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a:solidFill>
                  <a:schemeClr val="dk1"/>
                </a:solidFill>
                <a:latin typeface="Comic Sans MS"/>
                <a:ea typeface="Comic Sans MS"/>
                <a:cs typeface="Comic Sans MS"/>
                <a:sym typeface="Comic Sans MS"/>
              </a:rPr>
              <a:t>Oh dear! </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b="1" lang="en-US">
                <a:solidFill>
                  <a:schemeClr val="dk1"/>
                </a:solidFill>
                <a:latin typeface="Comic Sans MS"/>
                <a:ea typeface="Comic Sans MS"/>
                <a:cs typeface="Comic Sans MS"/>
                <a:sym typeface="Comic Sans MS"/>
              </a:rPr>
              <a:t>The elves are having a terrible time at the North Pole and so much is going wrong.</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b="1">
              <a:solidFill>
                <a:schemeClr val="dk1"/>
              </a:solidFill>
              <a:latin typeface="Comic Sans MS"/>
              <a:ea typeface="Comic Sans MS"/>
              <a:cs typeface="Comic Sans MS"/>
              <a:sym typeface="Comic Sans MS"/>
            </a:endParaRPr>
          </a:p>
          <a:p>
            <a:pPr indent="0" lvl="0" marL="457200" rtl="0" algn="l">
              <a:spcBef>
                <a:spcPts val="0"/>
              </a:spcBef>
              <a:spcAft>
                <a:spcPts val="0"/>
              </a:spcAft>
              <a:buNone/>
            </a:pPr>
            <a:r>
              <a:rPr b="1" lang="en-US">
                <a:solidFill>
                  <a:schemeClr val="dk1"/>
                </a:solidFill>
                <a:latin typeface="Comic Sans MS"/>
                <a:ea typeface="Comic Sans MS"/>
                <a:cs typeface="Comic Sans MS"/>
                <a:sym typeface="Comic Sans MS"/>
              </a:rPr>
              <a:t>Someone has left muddy footprints all over Santa’s workshop and they want to find out who it was. </a:t>
            </a:r>
            <a:r>
              <a:rPr b="1" lang="en-US">
                <a:solidFill>
                  <a:srgbClr val="FF0000"/>
                </a:solidFill>
                <a:latin typeface="Comic Sans MS"/>
                <a:ea typeface="Comic Sans MS"/>
                <a:cs typeface="Comic Sans MS"/>
                <a:sym typeface="Comic Sans MS"/>
              </a:rPr>
              <a:t>We found out it, it was the chimney sweep cleaners! </a:t>
            </a:r>
            <a:endParaRPr b="1">
              <a:solidFill>
                <a:srgbClr val="FF0000"/>
              </a:solidFill>
              <a:latin typeface="Comic Sans MS"/>
              <a:ea typeface="Comic Sans MS"/>
              <a:cs typeface="Comic Sans MS"/>
              <a:sym typeface="Comic Sans MS"/>
            </a:endParaRPr>
          </a:p>
          <a:p>
            <a:pPr indent="0" lvl="0" marL="457200" rtl="0" algn="l">
              <a:spcBef>
                <a:spcPts val="0"/>
              </a:spcBef>
              <a:spcAft>
                <a:spcPts val="0"/>
              </a:spcAft>
              <a:buNone/>
            </a:pPr>
            <a:r>
              <a:rPr b="1" lang="en-US">
                <a:solidFill>
                  <a:schemeClr val="dk1"/>
                </a:solidFill>
                <a:latin typeface="Comic Sans MS"/>
                <a:ea typeface="Comic Sans MS"/>
                <a:cs typeface="Comic Sans MS"/>
                <a:sym typeface="Comic Sans MS"/>
              </a:rPr>
              <a:t> </a:t>
            </a:r>
            <a:endParaRPr b="1">
              <a:solidFill>
                <a:schemeClr val="dk1"/>
              </a:solidFill>
              <a:latin typeface="Comic Sans MS"/>
              <a:ea typeface="Comic Sans MS"/>
              <a:cs typeface="Comic Sans MS"/>
              <a:sym typeface="Comic Sans MS"/>
            </a:endParaRPr>
          </a:p>
          <a:p>
            <a:pPr indent="0" lvl="0" marL="457200" rtl="0" algn="l">
              <a:spcBef>
                <a:spcPts val="0"/>
              </a:spcBef>
              <a:spcAft>
                <a:spcPts val="0"/>
              </a:spcAft>
              <a:buNone/>
            </a:pPr>
            <a:r>
              <a:rPr b="1" lang="en-US">
                <a:solidFill>
                  <a:schemeClr val="dk1"/>
                </a:solidFill>
                <a:latin typeface="Comic Sans MS"/>
                <a:ea typeface="Comic Sans MS"/>
                <a:cs typeface="Comic Sans MS"/>
                <a:sym typeface="Comic Sans MS"/>
              </a:rPr>
              <a:t>They have </a:t>
            </a:r>
            <a:r>
              <a:rPr b="1" lang="en-US">
                <a:solidFill>
                  <a:schemeClr val="dk1"/>
                </a:solidFill>
                <a:latin typeface="Comic Sans MS"/>
                <a:ea typeface="Comic Sans MS"/>
                <a:cs typeface="Comic Sans MS"/>
                <a:sym typeface="Comic Sans MS"/>
              </a:rPr>
              <a:t>dropped</a:t>
            </a:r>
            <a:r>
              <a:rPr b="1" lang="en-US">
                <a:solidFill>
                  <a:schemeClr val="dk1"/>
                </a:solidFill>
                <a:latin typeface="Comic Sans MS"/>
                <a:ea typeface="Comic Sans MS"/>
                <a:cs typeface="Comic Sans MS"/>
                <a:sym typeface="Comic Sans MS"/>
              </a:rPr>
              <a:t> all the candy and now it is in a muddle and needs sorting. </a:t>
            </a:r>
            <a:r>
              <a:rPr b="1" lang="en-US">
                <a:solidFill>
                  <a:srgbClr val="FF0000"/>
                </a:solidFill>
                <a:latin typeface="Comic Sans MS"/>
                <a:ea typeface="Comic Sans MS"/>
                <a:cs typeface="Comic Sans MS"/>
                <a:sym typeface="Comic Sans MS"/>
              </a:rPr>
              <a:t>We sorted the sweets out that were mixed up, some were red and </a:t>
            </a:r>
            <a:r>
              <a:rPr b="1" lang="en-US">
                <a:solidFill>
                  <a:srgbClr val="FF0000"/>
                </a:solidFill>
                <a:latin typeface="Comic Sans MS"/>
                <a:ea typeface="Comic Sans MS"/>
                <a:cs typeface="Comic Sans MS"/>
                <a:sym typeface="Comic Sans MS"/>
              </a:rPr>
              <a:t>striped</a:t>
            </a:r>
            <a:r>
              <a:rPr b="1" lang="en-US">
                <a:solidFill>
                  <a:srgbClr val="FF0000"/>
                </a:solidFill>
                <a:latin typeface="Comic Sans MS"/>
                <a:ea typeface="Comic Sans MS"/>
                <a:cs typeface="Comic Sans MS"/>
                <a:sym typeface="Comic Sans MS"/>
              </a:rPr>
              <a:t> and some were blue</a:t>
            </a:r>
            <a:endParaRPr b="1">
              <a:solidFill>
                <a:srgbClr val="FF0000"/>
              </a:solidFill>
              <a:latin typeface="Comic Sans MS"/>
              <a:ea typeface="Comic Sans MS"/>
              <a:cs typeface="Comic Sans MS"/>
              <a:sym typeface="Comic Sans MS"/>
            </a:endParaRPr>
          </a:p>
          <a:p>
            <a:pPr indent="0" lvl="0" marL="457200" rtl="0" algn="l">
              <a:spcBef>
                <a:spcPts val="0"/>
              </a:spcBef>
              <a:spcAft>
                <a:spcPts val="0"/>
              </a:spcAft>
              <a:buNone/>
            </a:pPr>
            <a:r>
              <a:t/>
            </a:r>
            <a:endParaRPr b="1">
              <a:solidFill>
                <a:schemeClr val="dk1"/>
              </a:solidFill>
              <a:latin typeface="Comic Sans MS"/>
              <a:ea typeface="Comic Sans MS"/>
              <a:cs typeface="Comic Sans MS"/>
              <a:sym typeface="Comic Sans MS"/>
            </a:endParaRPr>
          </a:p>
          <a:p>
            <a:pPr indent="0" lvl="0" marL="457200" rtl="0" algn="l">
              <a:spcBef>
                <a:spcPts val="0"/>
              </a:spcBef>
              <a:spcAft>
                <a:spcPts val="0"/>
              </a:spcAft>
              <a:buNone/>
            </a:pPr>
            <a:r>
              <a:rPr b="1" lang="en-US">
                <a:solidFill>
                  <a:schemeClr val="dk1"/>
                </a:solidFill>
                <a:latin typeface="Comic Sans MS"/>
                <a:ea typeface="Comic Sans MS"/>
                <a:cs typeface="Comic Sans MS"/>
                <a:sym typeface="Comic Sans MS"/>
              </a:rPr>
              <a:t>Santa has asked them to  make reindeer </a:t>
            </a:r>
            <a:r>
              <a:rPr b="1" lang="en-US">
                <a:solidFill>
                  <a:schemeClr val="dk1"/>
                </a:solidFill>
                <a:latin typeface="Comic Sans MS"/>
                <a:ea typeface="Comic Sans MS"/>
                <a:cs typeface="Comic Sans MS"/>
                <a:sym typeface="Comic Sans MS"/>
              </a:rPr>
              <a:t>food exactly the right weight. </a:t>
            </a:r>
            <a:r>
              <a:rPr b="1" lang="en-US">
                <a:solidFill>
                  <a:srgbClr val="FF0000"/>
                </a:solidFill>
                <a:latin typeface="Comic Sans MS"/>
                <a:ea typeface="Comic Sans MS"/>
                <a:cs typeface="Comic Sans MS"/>
                <a:sym typeface="Comic Sans MS"/>
              </a:rPr>
              <a:t>We managed to sort the food out and use our measuring cups and scales to make the correct amount of food. We found that there were paper clips, and leaves in and between their food. </a:t>
            </a:r>
            <a:endParaRPr b="1">
              <a:solidFill>
                <a:srgbClr val="FF0000"/>
              </a:solidFill>
              <a:latin typeface="Comic Sans MS"/>
              <a:ea typeface="Comic Sans MS"/>
              <a:cs typeface="Comic Sans MS"/>
              <a:sym typeface="Comic Sans MS"/>
            </a:endParaRPr>
          </a:p>
          <a:p>
            <a:pPr indent="0" lvl="0" marL="457200" rtl="0" algn="l">
              <a:spcBef>
                <a:spcPts val="0"/>
              </a:spcBef>
              <a:spcAft>
                <a:spcPts val="0"/>
              </a:spcAft>
              <a:buNone/>
            </a:pPr>
            <a:r>
              <a:t/>
            </a:r>
            <a:endParaRPr b="1">
              <a:solidFill>
                <a:schemeClr val="dk1"/>
              </a:solidFill>
              <a:latin typeface="Comic Sans MS"/>
              <a:ea typeface="Comic Sans MS"/>
              <a:cs typeface="Comic Sans MS"/>
              <a:sym typeface="Comic Sans MS"/>
            </a:endParaRPr>
          </a:p>
          <a:p>
            <a:pPr indent="0" lvl="0" marL="457200" rtl="0" algn="l">
              <a:spcBef>
                <a:spcPts val="0"/>
              </a:spcBef>
              <a:spcAft>
                <a:spcPts val="0"/>
              </a:spcAft>
              <a:buNone/>
            </a:pPr>
            <a:r>
              <a:rPr b="1" lang="en-US">
                <a:solidFill>
                  <a:schemeClr val="dk1"/>
                </a:solidFill>
                <a:latin typeface="Comic Sans MS"/>
                <a:ea typeface="Comic Sans MS"/>
                <a:cs typeface="Comic Sans MS"/>
                <a:sym typeface="Comic Sans MS"/>
              </a:rPr>
              <a:t>They need to make Santa a new coat and they need to find out </a:t>
            </a:r>
            <a:r>
              <a:rPr b="1" lang="en-US">
                <a:solidFill>
                  <a:schemeClr val="dk1"/>
                </a:solidFill>
                <a:latin typeface="Comic Sans MS"/>
                <a:ea typeface="Comic Sans MS"/>
                <a:cs typeface="Comic Sans MS"/>
                <a:sym typeface="Comic Sans MS"/>
              </a:rPr>
              <a:t>which</a:t>
            </a:r>
            <a:r>
              <a:rPr b="1" lang="en-US">
                <a:solidFill>
                  <a:schemeClr val="dk1"/>
                </a:solidFill>
                <a:latin typeface="Comic Sans MS"/>
                <a:ea typeface="Comic Sans MS"/>
                <a:cs typeface="Comic Sans MS"/>
                <a:sym typeface="Comic Sans MS"/>
              </a:rPr>
              <a:t> material is best to keep him warm. </a:t>
            </a:r>
            <a:r>
              <a:rPr b="1" lang="en-US">
                <a:solidFill>
                  <a:srgbClr val="FF0000"/>
                </a:solidFill>
                <a:latin typeface="Comic Sans MS"/>
                <a:ea typeface="Comic Sans MS"/>
                <a:cs typeface="Comic Sans MS"/>
                <a:sym typeface="Comic Sans MS"/>
              </a:rPr>
              <a:t>We had a look at the different materials and saw that there was bubble wrap, soft paper, tin foil and other hard materials! We decided that the bubble wrap and the plastic could keep him warm from the cold wind. </a:t>
            </a:r>
            <a:endParaRPr b="1">
              <a:solidFill>
                <a:srgbClr val="FF0000"/>
              </a:solidFill>
              <a:latin typeface="Comic Sans MS"/>
              <a:ea typeface="Comic Sans MS"/>
              <a:cs typeface="Comic Sans MS"/>
              <a:sym typeface="Comic Sans MS"/>
            </a:endParaRPr>
          </a:p>
          <a:p>
            <a:pPr indent="0" lvl="0" marL="457200" rtl="0" algn="l">
              <a:spcBef>
                <a:spcPts val="0"/>
              </a:spcBef>
              <a:spcAft>
                <a:spcPts val="0"/>
              </a:spcAft>
              <a:buNone/>
            </a:pPr>
            <a:r>
              <a:rPr b="1" lang="en-US">
                <a:solidFill>
                  <a:srgbClr val="FF0000"/>
                </a:solidFill>
                <a:latin typeface="Comic Sans MS"/>
                <a:ea typeface="Comic Sans MS"/>
                <a:cs typeface="Comic Sans MS"/>
                <a:sym typeface="Comic Sans MS"/>
              </a:rPr>
              <a:t> </a:t>
            </a:r>
            <a:endParaRPr b="1">
              <a:solidFill>
                <a:srgbClr val="FF0000"/>
              </a:solidFill>
              <a:latin typeface="Comic Sans MS"/>
              <a:ea typeface="Comic Sans MS"/>
              <a:cs typeface="Comic Sans MS"/>
              <a:sym typeface="Comic Sans MS"/>
            </a:endParaRPr>
          </a:p>
          <a:p>
            <a:pPr indent="0" lvl="0" marL="457200" rtl="0" algn="l">
              <a:spcBef>
                <a:spcPts val="0"/>
              </a:spcBef>
              <a:spcAft>
                <a:spcPts val="0"/>
              </a:spcAft>
              <a:buNone/>
            </a:pPr>
            <a:r>
              <a:rPr b="1" lang="en-US">
                <a:solidFill>
                  <a:schemeClr val="dk1"/>
                </a:solidFill>
                <a:latin typeface="Comic Sans MS"/>
                <a:ea typeface="Comic Sans MS"/>
                <a:cs typeface="Comic Sans MS"/>
                <a:sym typeface="Comic Sans MS"/>
              </a:rPr>
              <a:t>There are loads of problems for you to solve. </a:t>
            </a:r>
            <a:br>
              <a:rPr b="1" lang="en-US">
                <a:solidFill>
                  <a:schemeClr val="dk1"/>
                </a:solidFill>
                <a:latin typeface="Comic Sans MS"/>
                <a:ea typeface="Comic Sans MS"/>
                <a:cs typeface="Comic Sans MS"/>
                <a:sym typeface="Comic Sans MS"/>
              </a:rPr>
            </a:br>
            <a:r>
              <a:rPr b="1" lang="en-US">
                <a:solidFill>
                  <a:schemeClr val="dk1"/>
                </a:solidFill>
                <a:latin typeface="Comic Sans MS"/>
                <a:ea typeface="Comic Sans MS"/>
                <a:cs typeface="Comic Sans MS"/>
                <a:sym typeface="Comic Sans MS"/>
              </a:rPr>
              <a:t>Can you help? </a:t>
            </a:r>
            <a:endParaRPr b="1">
              <a:solidFill>
                <a:schemeClr val="dk1"/>
              </a:solidFill>
              <a:latin typeface="Comic Sans MS"/>
              <a:ea typeface="Comic Sans MS"/>
              <a:cs typeface="Comic Sans MS"/>
              <a:sym typeface="Comic Sans MS"/>
            </a:endParaRPr>
          </a:p>
        </p:txBody>
      </p:sp>
      <p:pic>
        <p:nvPicPr>
          <p:cNvPr id="133" name="Google Shape;133;p16"/>
          <p:cNvPicPr preferRelativeResize="0"/>
          <p:nvPr/>
        </p:nvPicPr>
        <p:blipFill>
          <a:blip r:embed="rId3">
            <a:alphaModFix/>
          </a:blip>
          <a:stretch>
            <a:fillRect/>
          </a:stretch>
        </p:blipFill>
        <p:spPr>
          <a:xfrm>
            <a:off x="602450" y="1774985"/>
            <a:ext cx="4455325" cy="44553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17"/>
          <p:cNvSpPr txBox="1"/>
          <p:nvPr>
            <p:ph type="title"/>
          </p:nvPr>
        </p:nvSpPr>
        <p:spPr>
          <a:xfrm>
            <a:off x="1066800" y="642594"/>
            <a:ext cx="10058400" cy="1371600"/>
          </a:xfrm>
          <a:prstGeom prst="rect">
            <a:avLst/>
          </a:prstGeom>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dk1"/>
              </a:buClr>
              <a:buSzPts val="1100"/>
              <a:buFont typeface="Arial"/>
              <a:buNone/>
            </a:pPr>
            <a:r>
              <a:rPr b="1" lang="en-US" sz="1900">
                <a:solidFill>
                  <a:schemeClr val="dk1"/>
                </a:solidFill>
                <a:latin typeface="Comic Sans MS"/>
                <a:ea typeface="Comic Sans MS"/>
                <a:cs typeface="Comic Sans MS"/>
                <a:sym typeface="Comic Sans MS"/>
              </a:rPr>
              <a:t>The elves were having a terrible time at the North Pole and so much is going wrong. The Reception class thought of some good ideas to help them and they got to help Santa and the elves out! </a:t>
            </a:r>
            <a:endParaRPr/>
          </a:p>
        </p:txBody>
      </p:sp>
      <p:pic>
        <p:nvPicPr>
          <p:cNvPr id="139" name="Google Shape;139;p17" title="4195.jpg"/>
          <p:cNvPicPr preferRelativeResize="0"/>
          <p:nvPr/>
        </p:nvPicPr>
        <p:blipFill>
          <a:blip r:embed="rId3">
            <a:alphaModFix/>
          </a:blip>
          <a:stretch>
            <a:fillRect/>
          </a:stretch>
        </p:blipFill>
        <p:spPr>
          <a:xfrm>
            <a:off x="648824" y="1865953"/>
            <a:ext cx="3078523" cy="2299877"/>
          </a:xfrm>
          <a:prstGeom prst="rect">
            <a:avLst/>
          </a:prstGeom>
          <a:noFill/>
          <a:ln>
            <a:noFill/>
          </a:ln>
        </p:spPr>
      </p:pic>
      <p:pic>
        <p:nvPicPr>
          <p:cNvPr id="140" name="Google Shape;140;p17" title="4206.jpg"/>
          <p:cNvPicPr preferRelativeResize="0"/>
          <p:nvPr/>
        </p:nvPicPr>
        <p:blipFill>
          <a:blip r:embed="rId4">
            <a:alphaModFix/>
          </a:blip>
          <a:stretch>
            <a:fillRect/>
          </a:stretch>
        </p:blipFill>
        <p:spPr>
          <a:xfrm>
            <a:off x="5483013" y="4283798"/>
            <a:ext cx="2520975" cy="1883327"/>
          </a:xfrm>
          <a:prstGeom prst="rect">
            <a:avLst/>
          </a:prstGeom>
          <a:noFill/>
          <a:ln>
            <a:noFill/>
          </a:ln>
        </p:spPr>
      </p:pic>
      <p:pic>
        <p:nvPicPr>
          <p:cNvPr id="141" name="Google Shape;141;p17" title="4207.jpg"/>
          <p:cNvPicPr preferRelativeResize="0"/>
          <p:nvPr/>
        </p:nvPicPr>
        <p:blipFill>
          <a:blip r:embed="rId5">
            <a:alphaModFix/>
          </a:blip>
          <a:stretch>
            <a:fillRect/>
          </a:stretch>
        </p:blipFill>
        <p:spPr>
          <a:xfrm>
            <a:off x="8746274" y="4336845"/>
            <a:ext cx="2378931" cy="1777225"/>
          </a:xfrm>
          <a:prstGeom prst="rect">
            <a:avLst/>
          </a:prstGeom>
          <a:noFill/>
          <a:ln>
            <a:noFill/>
          </a:ln>
        </p:spPr>
      </p:pic>
      <p:pic>
        <p:nvPicPr>
          <p:cNvPr id="142" name="Google Shape;142;p17" title="4208.jpg"/>
          <p:cNvPicPr preferRelativeResize="0"/>
          <p:nvPr/>
        </p:nvPicPr>
        <p:blipFill>
          <a:blip r:embed="rId6">
            <a:alphaModFix/>
          </a:blip>
          <a:stretch>
            <a:fillRect/>
          </a:stretch>
        </p:blipFill>
        <p:spPr>
          <a:xfrm>
            <a:off x="2057824" y="4336859"/>
            <a:ext cx="2682900" cy="2004315"/>
          </a:xfrm>
          <a:prstGeom prst="rect">
            <a:avLst/>
          </a:prstGeom>
          <a:noFill/>
          <a:ln>
            <a:noFill/>
          </a:ln>
        </p:spPr>
      </p:pic>
      <p:pic>
        <p:nvPicPr>
          <p:cNvPr id="143" name="Google Shape;143;p17" title="4256.jpg"/>
          <p:cNvPicPr preferRelativeResize="0"/>
          <p:nvPr/>
        </p:nvPicPr>
        <p:blipFill>
          <a:blip r:embed="rId7">
            <a:alphaModFix/>
          </a:blip>
          <a:stretch>
            <a:fillRect/>
          </a:stretch>
        </p:blipFill>
        <p:spPr>
          <a:xfrm>
            <a:off x="8963200" y="1598280"/>
            <a:ext cx="1753024" cy="2346532"/>
          </a:xfrm>
          <a:prstGeom prst="rect">
            <a:avLst/>
          </a:prstGeom>
          <a:noFill/>
          <a:ln>
            <a:noFill/>
          </a:ln>
        </p:spPr>
      </p:pic>
      <p:pic>
        <p:nvPicPr>
          <p:cNvPr id="144" name="Google Shape;144;p17" title="4246.jpg"/>
          <p:cNvPicPr preferRelativeResize="0"/>
          <p:nvPr/>
        </p:nvPicPr>
        <p:blipFill>
          <a:blip r:embed="rId8">
            <a:alphaModFix/>
          </a:blip>
          <a:stretch>
            <a:fillRect/>
          </a:stretch>
        </p:blipFill>
        <p:spPr>
          <a:xfrm>
            <a:off x="6545450" y="1598280"/>
            <a:ext cx="1753024" cy="2346532"/>
          </a:xfrm>
          <a:prstGeom prst="rect">
            <a:avLst/>
          </a:prstGeom>
          <a:noFill/>
          <a:ln>
            <a:noFill/>
          </a:ln>
        </p:spPr>
      </p:pic>
      <p:pic>
        <p:nvPicPr>
          <p:cNvPr id="145" name="Google Shape;145;p17" title="4270.jpg"/>
          <p:cNvPicPr preferRelativeResize="0"/>
          <p:nvPr/>
        </p:nvPicPr>
        <p:blipFill>
          <a:blip r:embed="rId9">
            <a:alphaModFix/>
          </a:blip>
          <a:stretch>
            <a:fillRect/>
          </a:stretch>
        </p:blipFill>
        <p:spPr>
          <a:xfrm>
            <a:off x="4259888" y="1842630"/>
            <a:ext cx="1753024" cy="2346532"/>
          </a:xfrm>
          <a:prstGeom prst="rect">
            <a:avLst/>
          </a:prstGeom>
          <a:noFill/>
          <a:ln>
            <a:noFill/>
          </a:ln>
        </p:spPr>
      </p:pic>
      <p:sp>
        <p:nvSpPr>
          <p:cNvPr id="146" name="Google Shape;146;p17"/>
          <p:cNvSpPr txBox="1"/>
          <p:nvPr/>
        </p:nvSpPr>
        <p:spPr>
          <a:xfrm>
            <a:off x="4517750" y="4386025"/>
            <a:ext cx="965400" cy="325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1"/>
              </a:solidFill>
              <a:latin typeface="Garamond"/>
              <a:ea typeface="Garamond"/>
              <a:cs typeface="Garamond"/>
              <a:sym typeface="Garamon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8"/>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Arial Rounded"/>
              <a:buNone/>
            </a:pPr>
            <a:r>
              <a:rPr b="1" lang="en-US">
                <a:latin typeface="Arial Rounded"/>
                <a:ea typeface="Arial Rounded"/>
                <a:cs typeface="Arial Rounded"/>
                <a:sym typeface="Arial Rounded"/>
              </a:rPr>
              <a:t>Year 1</a:t>
            </a:r>
            <a:endParaRPr b="1">
              <a:latin typeface="Arial Rounded"/>
              <a:ea typeface="Arial Rounded"/>
              <a:cs typeface="Arial Rounded"/>
              <a:sym typeface="Arial Rounded"/>
            </a:endParaRPr>
          </a:p>
        </p:txBody>
      </p:sp>
      <p:sp>
        <p:nvSpPr>
          <p:cNvPr id="152" name="Google Shape;152;p18"/>
          <p:cNvSpPr/>
          <p:nvPr/>
        </p:nvSpPr>
        <p:spPr>
          <a:xfrm>
            <a:off x="5679310" y="4931172"/>
            <a:ext cx="6096000" cy="923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500">
                <a:solidFill>
                  <a:schemeClr val="dk1"/>
                </a:solidFill>
                <a:latin typeface="Arial Rounded"/>
                <a:ea typeface="Arial Rounded"/>
                <a:cs typeface="Arial Rounded"/>
                <a:sym typeface="Arial Rounded"/>
              </a:rPr>
              <a:t>Santa’s biscuits keep going soggy. </a:t>
            </a:r>
            <a:endParaRPr sz="2100"/>
          </a:p>
          <a:p>
            <a:pPr indent="0" lvl="0" marL="0" marR="0" rtl="0" algn="ctr">
              <a:spcBef>
                <a:spcPts val="0"/>
              </a:spcBef>
              <a:spcAft>
                <a:spcPts val="0"/>
              </a:spcAft>
              <a:buNone/>
            </a:pPr>
            <a:r>
              <a:t/>
            </a:r>
            <a:endParaRPr b="1" sz="2500">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rPr b="1" lang="en-US" sz="2500">
                <a:solidFill>
                  <a:schemeClr val="dk1"/>
                </a:solidFill>
                <a:latin typeface="Arial Rounded"/>
                <a:ea typeface="Arial Rounded"/>
                <a:cs typeface="Arial Rounded"/>
                <a:sym typeface="Arial Rounded"/>
              </a:rPr>
              <a:t>Which biscuit is the best for dunking?</a:t>
            </a:r>
            <a:endParaRPr b="1" sz="2500">
              <a:solidFill>
                <a:schemeClr val="dk1"/>
              </a:solidFill>
              <a:latin typeface="Arial Rounded"/>
              <a:ea typeface="Arial Rounded"/>
              <a:cs typeface="Arial Rounded"/>
              <a:sym typeface="Arial Rounded"/>
            </a:endParaRPr>
          </a:p>
        </p:txBody>
      </p:sp>
      <p:sp>
        <p:nvSpPr>
          <p:cNvPr id="153" name="Google Shape;153;p18"/>
          <p:cNvSpPr/>
          <p:nvPr/>
        </p:nvSpPr>
        <p:spPr>
          <a:xfrm>
            <a:off x="457200" y="1643075"/>
            <a:ext cx="5222100" cy="4590000"/>
          </a:xfrm>
          <a:prstGeom prst="verticalScroll">
            <a:avLst>
              <a:gd fmla="val 12500" name="adj"/>
            </a:avLst>
          </a:prstGeom>
          <a:solidFill>
            <a:schemeClr val="accent1"/>
          </a:solidFill>
          <a:ln cap="flat" cmpd="sng" w="12700">
            <a:solidFill>
              <a:srgbClr val="6A809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700">
                <a:solidFill>
                  <a:schemeClr val="lt1"/>
                </a:solidFill>
                <a:latin typeface="Garamond"/>
                <a:ea typeface="Garamond"/>
                <a:cs typeface="Garamond"/>
                <a:sym typeface="Garamond"/>
              </a:rPr>
              <a:t>I love having a cup of hot chocolate  or milk at the end of a long day. I love dunking biscuits too! But, they keep going soggy, falling to the bottom of my mug or messing all over me. I can’t have that . Can you help me find out the best biscuit for dunking? </a:t>
            </a:r>
            <a:endParaRPr b="1" sz="2700">
              <a:solidFill>
                <a:schemeClr val="lt1"/>
              </a:solidFill>
              <a:latin typeface="Garamond"/>
              <a:ea typeface="Garamond"/>
              <a:cs typeface="Garamond"/>
              <a:sym typeface="Garamond"/>
            </a:endParaRPr>
          </a:p>
        </p:txBody>
      </p:sp>
      <p:pic>
        <p:nvPicPr>
          <p:cNvPr id="154" name="Google Shape;154;p18"/>
          <p:cNvPicPr preferRelativeResize="0"/>
          <p:nvPr/>
        </p:nvPicPr>
        <p:blipFill>
          <a:blip r:embed="rId3">
            <a:alphaModFix/>
          </a:blip>
          <a:stretch>
            <a:fillRect/>
          </a:stretch>
        </p:blipFill>
        <p:spPr>
          <a:xfrm>
            <a:off x="6303200" y="766923"/>
            <a:ext cx="4848200" cy="38176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9"/>
          <p:cNvSpPr txBox="1"/>
          <p:nvPr>
            <p:ph type="title"/>
          </p:nvPr>
        </p:nvSpPr>
        <p:spPr>
          <a:xfrm>
            <a:off x="1066800" y="642594"/>
            <a:ext cx="10058400" cy="13716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pic>
        <p:nvPicPr>
          <p:cNvPr id="160" name="Google Shape;160;p19"/>
          <p:cNvPicPr preferRelativeResize="0"/>
          <p:nvPr/>
        </p:nvPicPr>
        <p:blipFill>
          <a:blip r:embed="rId3">
            <a:alphaModFix/>
          </a:blip>
          <a:stretch>
            <a:fillRect/>
          </a:stretch>
        </p:blipFill>
        <p:spPr>
          <a:xfrm>
            <a:off x="-99072" y="0"/>
            <a:ext cx="12063872" cy="678592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0"/>
          <p:cNvSpPr txBox="1"/>
          <p:nvPr>
            <p:ph type="title"/>
          </p:nvPr>
        </p:nvSpPr>
        <p:spPr>
          <a:xfrm>
            <a:off x="1066800" y="642594"/>
            <a:ext cx="10058400" cy="13716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pic>
        <p:nvPicPr>
          <p:cNvPr id="166" name="Google Shape;166;p20"/>
          <p:cNvPicPr preferRelativeResize="0"/>
          <p:nvPr/>
        </p:nvPicPr>
        <p:blipFill>
          <a:blip r:embed="rId3">
            <a:alphaModFix/>
          </a:blip>
          <a:stretch>
            <a:fillRect/>
          </a:stretch>
        </p:blipFill>
        <p:spPr>
          <a:xfrm>
            <a:off x="336613" y="310528"/>
            <a:ext cx="11518776" cy="64793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1"/>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Garamond"/>
              <a:buNone/>
            </a:pPr>
            <a:r>
              <a:rPr b="1" lang="en-US"/>
              <a:t>Year 2 </a:t>
            </a:r>
            <a:endParaRPr b="1"/>
          </a:p>
        </p:txBody>
      </p:sp>
      <p:sp>
        <p:nvSpPr>
          <p:cNvPr id="172" name="Google Shape;172;p21"/>
          <p:cNvSpPr/>
          <p:nvPr/>
        </p:nvSpPr>
        <p:spPr>
          <a:xfrm>
            <a:off x="1066801" y="5326521"/>
            <a:ext cx="10232570" cy="36933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900">
                <a:solidFill>
                  <a:schemeClr val="dk1"/>
                </a:solidFill>
                <a:latin typeface="Arial Rounded"/>
                <a:ea typeface="Arial Rounded"/>
                <a:cs typeface="Arial Rounded"/>
                <a:sym typeface="Arial Rounded"/>
              </a:rPr>
              <a:t>Which sleigh runner design leaves the smallest imprint in the “snow”?</a:t>
            </a:r>
            <a:endParaRPr b="1" sz="2900">
              <a:solidFill>
                <a:schemeClr val="dk1"/>
              </a:solidFill>
              <a:latin typeface="Arial Rounded"/>
              <a:ea typeface="Arial Rounded"/>
              <a:cs typeface="Arial Rounded"/>
              <a:sym typeface="Arial Rounded"/>
            </a:endParaRPr>
          </a:p>
        </p:txBody>
      </p:sp>
      <p:sp>
        <p:nvSpPr>
          <p:cNvPr id="173" name="Google Shape;173;p21"/>
          <p:cNvSpPr/>
          <p:nvPr/>
        </p:nvSpPr>
        <p:spPr>
          <a:xfrm>
            <a:off x="5464975" y="714375"/>
            <a:ext cx="5750700" cy="4612200"/>
          </a:xfrm>
          <a:prstGeom prst="verticalScroll">
            <a:avLst>
              <a:gd fmla="val 12500" name="adj"/>
            </a:avLst>
          </a:prstGeom>
          <a:solidFill>
            <a:srgbClr val="A4C2F4"/>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i="1" lang="en-US" sz="2200">
                <a:latin typeface="Roboto"/>
                <a:ea typeface="Roboto"/>
                <a:cs typeface="Roboto"/>
                <a:sym typeface="Roboto"/>
              </a:rPr>
              <a:t>Can you </a:t>
            </a:r>
            <a:r>
              <a:rPr b="1" i="1" lang="en-US" sz="2100">
                <a:latin typeface="Roboto"/>
                <a:ea typeface="Roboto"/>
                <a:cs typeface="Roboto"/>
                <a:sym typeface="Roboto"/>
              </a:rPr>
              <a:t> help us design new runners for Santa’s sleigh.  He wants to be able to land his </a:t>
            </a:r>
            <a:r>
              <a:rPr b="1" i="1" lang="en-US" sz="2100">
                <a:latin typeface="Roboto"/>
                <a:ea typeface="Roboto"/>
                <a:cs typeface="Roboto"/>
                <a:sym typeface="Roboto"/>
              </a:rPr>
              <a:t>sleigh</a:t>
            </a:r>
            <a:r>
              <a:rPr b="1" i="1" lang="en-US" sz="2100">
                <a:latin typeface="Roboto"/>
                <a:ea typeface="Roboto"/>
                <a:cs typeface="Roboto"/>
                <a:sym typeface="Roboto"/>
              </a:rPr>
              <a:t> on rooftops and  gardens and not leave deep marks in the snow, </a:t>
            </a:r>
            <a:r>
              <a:rPr b="1" i="1" lang="en-US" sz="2100">
                <a:latin typeface="Roboto"/>
                <a:ea typeface="Roboto"/>
                <a:cs typeface="Roboto"/>
                <a:sym typeface="Roboto"/>
              </a:rPr>
              <a:t>especially</a:t>
            </a:r>
            <a:r>
              <a:rPr b="1" i="1" lang="en-US" sz="2100">
                <a:latin typeface="Roboto"/>
                <a:ea typeface="Roboto"/>
                <a:cs typeface="Roboto"/>
                <a:sym typeface="Roboto"/>
              </a:rPr>
              <a:t> when the sleigh is packed with presents.  </a:t>
            </a:r>
            <a:endParaRPr b="1" i="1" sz="2100">
              <a:latin typeface="Roboto"/>
              <a:ea typeface="Roboto"/>
              <a:cs typeface="Roboto"/>
              <a:sym typeface="Roboto"/>
            </a:endParaRPr>
          </a:p>
          <a:p>
            <a:pPr indent="0" lvl="0" marL="0" rtl="0" algn="ctr">
              <a:spcBef>
                <a:spcPts val="0"/>
              </a:spcBef>
              <a:spcAft>
                <a:spcPts val="0"/>
              </a:spcAft>
              <a:buNone/>
            </a:pPr>
            <a:r>
              <a:t/>
            </a:r>
            <a:endParaRPr b="1" i="1" sz="2100">
              <a:latin typeface="Roboto"/>
              <a:ea typeface="Roboto"/>
              <a:cs typeface="Roboto"/>
              <a:sym typeface="Roboto"/>
            </a:endParaRPr>
          </a:p>
          <a:p>
            <a:pPr indent="0" lvl="0" marL="0" rtl="0" algn="ctr">
              <a:spcBef>
                <a:spcPts val="0"/>
              </a:spcBef>
              <a:spcAft>
                <a:spcPts val="0"/>
              </a:spcAft>
              <a:buNone/>
            </a:pPr>
            <a:r>
              <a:rPr b="1" i="1" lang="en-US" sz="2100">
                <a:latin typeface="Roboto"/>
                <a:ea typeface="Roboto"/>
                <a:cs typeface="Roboto"/>
                <a:sym typeface="Roboto"/>
              </a:rPr>
              <a:t>Can you find some runners that will spread the load more evenly and leave less of an imprint ?</a:t>
            </a:r>
            <a:endParaRPr b="1" i="1" sz="2100">
              <a:latin typeface="Roboto"/>
              <a:ea typeface="Roboto"/>
              <a:cs typeface="Roboto"/>
              <a:sym typeface="Roboto"/>
            </a:endParaRPr>
          </a:p>
        </p:txBody>
      </p:sp>
      <p:pic>
        <p:nvPicPr>
          <p:cNvPr id="174" name="Google Shape;174;p21"/>
          <p:cNvPicPr preferRelativeResize="0"/>
          <p:nvPr/>
        </p:nvPicPr>
        <p:blipFill>
          <a:blip r:embed="rId3">
            <a:alphaModFix/>
          </a:blip>
          <a:stretch>
            <a:fillRect/>
          </a:stretch>
        </p:blipFill>
        <p:spPr>
          <a:xfrm>
            <a:off x="920350" y="1921906"/>
            <a:ext cx="3661406" cy="301418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22"/>
          <p:cNvSpPr txBox="1"/>
          <p:nvPr>
            <p:ph type="title"/>
          </p:nvPr>
        </p:nvSpPr>
        <p:spPr>
          <a:xfrm>
            <a:off x="493125" y="427375"/>
            <a:ext cx="10058400" cy="842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Year 2 </a:t>
            </a:r>
            <a:endParaRPr/>
          </a:p>
        </p:txBody>
      </p:sp>
      <p:graphicFrame>
        <p:nvGraphicFramePr>
          <p:cNvPr id="180" name="Google Shape;180;p22"/>
          <p:cNvGraphicFramePr/>
          <p:nvPr/>
        </p:nvGraphicFramePr>
        <p:xfrm>
          <a:off x="5634350" y="1498925"/>
          <a:ext cx="3000000" cy="3000000"/>
        </p:xfrm>
        <a:graphic>
          <a:graphicData uri="http://schemas.openxmlformats.org/drawingml/2006/table">
            <a:tbl>
              <a:tblPr>
                <a:noFill/>
                <a:tableStyleId>{843D32C4-90CA-4291-978E-C711E3CB98A9}</a:tableStyleId>
              </a:tblPr>
              <a:tblGrid>
                <a:gridCol w="2949175"/>
                <a:gridCol w="3128175"/>
              </a:tblGrid>
              <a:tr h="381000">
                <a:tc>
                  <a:txBody>
                    <a:bodyPr/>
                    <a:lstStyle/>
                    <a:p>
                      <a:pPr indent="0" lvl="0" marL="0" rtl="0" algn="l">
                        <a:spcBef>
                          <a:spcPts val="0"/>
                        </a:spcBef>
                        <a:spcAft>
                          <a:spcPts val="0"/>
                        </a:spcAft>
                        <a:buClr>
                          <a:srgbClr val="000000"/>
                        </a:buClr>
                        <a:buSzPts val="1100"/>
                        <a:buFont typeface="Arial"/>
                        <a:buNone/>
                      </a:pPr>
                      <a:r>
                        <a:rPr b="1" lang="en-US" sz="2400">
                          <a:solidFill>
                            <a:srgbClr val="000000"/>
                          </a:solidFill>
                        </a:rPr>
                        <a:t>Runner material</a:t>
                      </a:r>
                      <a:endParaRPr b="1" sz="2400"/>
                    </a:p>
                  </a:txBody>
                  <a:tcPr marT="91425" marB="91425" marR="91425" marL="91425"/>
                </a:tc>
                <a:tc>
                  <a:txBody>
                    <a:bodyPr/>
                    <a:lstStyle/>
                    <a:p>
                      <a:pPr indent="0" lvl="0" marL="0" rtl="0" algn="l">
                        <a:spcBef>
                          <a:spcPts val="0"/>
                        </a:spcBef>
                        <a:spcAft>
                          <a:spcPts val="0"/>
                        </a:spcAft>
                        <a:buNone/>
                      </a:pPr>
                      <a:r>
                        <a:rPr b="1" lang="en-US" sz="2400"/>
                        <a:t>Depth of imprint</a:t>
                      </a:r>
                      <a:endParaRPr b="1" sz="2400"/>
                    </a:p>
                  </a:txBody>
                  <a:tcPr marT="91425" marB="91425" marR="91425" marL="91425"/>
                </a:tc>
              </a:tr>
              <a:tr h="381000">
                <a:tc>
                  <a:txBody>
                    <a:bodyPr/>
                    <a:lstStyle/>
                    <a:p>
                      <a:pPr indent="0" lvl="0" marL="0" rtl="0" algn="l">
                        <a:spcBef>
                          <a:spcPts val="0"/>
                        </a:spcBef>
                        <a:spcAft>
                          <a:spcPts val="0"/>
                        </a:spcAft>
                        <a:buNone/>
                      </a:pPr>
                      <a:r>
                        <a:rPr lang="en-US" sz="2100"/>
                        <a:t>Thin lollysticks</a:t>
                      </a:r>
                      <a:endParaRPr sz="2100"/>
                    </a:p>
                  </a:txBody>
                  <a:tcPr marT="91425" marB="91425" marR="91425" marL="91425"/>
                </a:tc>
                <a:tc>
                  <a:txBody>
                    <a:bodyPr/>
                    <a:lstStyle/>
                    <a:p>
                      <a:pPr indent="0" lvl="0" marL="0" rtl="0" algn="l">
                        <a:spcBef>
                          <a:spcPts val="0"/>
                        </a:spcBef>
                        <a:spcAft>
                          <a:spcPts val="0"/>
                        </a:spcAft>
                        <a:buNone/>
                      </a:pPr>
                      <a:r>
                        <a:rPr lang="en-US" sz="2100"/>
                        <a:t>12mm</a:t>
                      </a:r>
                      <a:endParaRPr sz="2100"/>
                    </a:p>
                  </a:txBody>
                  <a:tcPr marT="91425" marB="91425" marR="91425" marL="91425"/>
                </a:tc>
              </a:tr>
              <a:tr h="381000">
                <a:tc>
                  <a:txBody>
                    <a:bodyPr/>
                    <a:lstStyle/>
                    <a:p>
                      <a:pPr indent="0" lvl="0" marL="0" rtl="0" algn="l">
                        <a:spcBef>
                          <a:spcPts val="0"/>
                        </a:spcBef>
                        <a:spcAft>
                          <a:spcPts val="0"/>
                        </a:spcAft>
                        <a:buNone/>
                      </a:pPr>
                      <a:r>
                        <a:rPr lang="en-US" sz="2100"/>
                        <a:t>Thick lollysticks</a:t>
                      </a:r>
                      <a:endParaRPr sz="2100"/>
                    </a:p>
                  </a:txBody>
                  <a:tcPr marT="91425" marB="91425" marR="91425" marL="91425"/>
                </a:tc>
                <a:tc>
                  <a:txBody>
                    <a:bodyPr/>
                    <a:lstStyle/>
                    <a:p>
                      <a:pPr indent="0" lvl="0" marL="0" rtl="0" algn="l">
                        <a:spcBef>
                          <a:spcPts val="0"/>
                        </a:spcBef>
                        <a:spcAft>
                          <a:spcPts val="0"/>
                        </a:spcAft>
                        <a:buNone/>
                      </a:pPr>
                      <a:r>
                        <a:rPr lang="en-US" sz="2100"/>
                        <a:t>10mm</a:t>
                      </a:r>
                      <a:endParaRPr sz="2100"/>
                    </a:p>
                  </a:txBody>
                  <a:tcPr marT="91425" marB="91425" marR="91425" marL="91425"/>
                </a:tc>
              </a:tr>
              <a:tr h="381000">
                <a:tc>
                  <a:txBody>
                    <a:bodyPr/>
                    <a:lstStyle/>
                    <a:p>
                      <a:pPr indent="0" lvl="0" marL="0" rtl="0" algn="l">
                        <a:spcBef>
                          <a:spcPts val="0"/>
                        </a:spcBef>
                        <a:spcAft>
                          <a:spcPts val="0"/>
                        </a:spcAft>
                        <a:buNone/>
                      </a:pPr>
                      <a:r>
                        <a:rPr lang="en-US" sz="2100"/>
                        <a:t>Pencils</a:t>
                      </a:r>
                      <a:endParaRPr sz="2100"/>
                    </a:p>
                  </a:txBody>
                  <a:tcPr marT="91425" marB="91425" marR="91425" marL="91425"/>
                </a:tc>
                <a:tc>
                  <a:txBody>
                    <a:bodyPr/>
                    <a:lstStyle/>
                    <a:p>
                      <a:pPr indent="0" lvl="0" marL="0" rtl="0" algn="l">
                        <a:spcBef>
                          <a:spcPts val="0"/>
                        </a:spcBef>
                        <a:spcAft>
                          <a:spcPts val="0"/>
                        </a:spcAft>
                        <a:buNone/>
                      </a:pPr>
                      <a:r>
                        <a:rPr lang="en-US" sz="2100"/>
                        <a:t>11mm</a:t>
                      </a:r>
                      <a:endParaRPr sz="2100"/>
                    </a:p>
                  </a:txBody>
                  <a:tcPr marT="91425" marB="91425" marR="91425" marL="91425"/>
                </a:tc>
              </a:tr>
              <a:tr h="381000">
                <a:tc>
                  <a:txBody>
                    <a:bodyPr/>
                    <a:lstStyle/>
                    <a:p>
                      <a:pPr indent="0" lvl="0" marL="0" rtl="0" algn="l">
                        <a:spcBef>
                          <a:spcPts val="0"/>
                        </a:spcBef>
                        <a:spcAft>
                          <a:spcPts val="0"/>
                        </a:spcAft>
                        <a:buNone/>
                      </a:pPr>
                      <a:r>
                        <a:rPr lang="en-US" sz="2100"/>
                        <a:t>Foam</a:t>
                      </a:r>
                      <a:endParaRPr sz="2100"/>
                    </a:p>
                  </a:txBody>
                  <a:tcPr marT="91425" marB="91425" marR="91425" marL="91425"/>
                </a:tc>
                <a:tc>
                  <a:txBody>
                    <a:bodyPr/>
                    <a:lstStyle/>
                    <a:p>
                      <a:pPr indent="0" lvl="0" marL="0" rtl="0" algn="l">
                        <a:spcBef>
                          <a:spcPts val="0"/>
                        </a:spcBef>
                        <a:spcAft>
                          <a:spcPts val="0"/>
                        </a:spcAft>
                        <a:buNone/>
                      </a:pPr>
                      <a:r>
                        <a:rPr lang="en-US" sz="2100"/>
                        <a:t>3mm</a:t>
                      </a:r>
                      <a:endParaRPr sz="2100"/>
                    </a:p>
                  </a:txBody>
                  <a:tcPr marT="91425" marB="91425" marR="91425" marL="91425"/>
                </a:tc>
              </a:tr>
              <a:tr h="381000">
                <a:tc>
                  <a:txBody>
                    <a:bodyPr/>
                    <a:lstStyle/>
                    <a:p>
                      <a:pPr indent="0" lvl="0" marL="0" rtl="0" algn="l">
                        <a:spcBef>
                          <a:spcPts val="0"/>
                        </a:spcBef>
                        <a:spcAft>
                          <a:spcPts val="0"/>
                        </a:spcAft>
                        <a:buNone/>
                      </a:pPr>
                      <a:r>
                        <a:rPr lang="en-US" sz="2100"/>
                        <a:t>Rulers</a:t>
                      </a:r>
                      <a:endParaRPr sz="2100"/>
                    </a:p>
                  </a:txBody>
                  <a:tcPr marT="91425" marB="91425" marR="91425" marL="91425"/>
                </a:tc>
                <a:tc>
                  <a:txBody>
                    <a:bodyPr/>
                    <a:lstStyle/>
                    <a:p>
                      <a:pPr indent="0" lvl="0" marL="0" rtl="0" algn="l">
                        <a:spcBef>
                          <a:spcPts val="0"/>
                        </a:spcBef>
                        <a:spcAft>
                          <a:spcPts val="0"/>
                        </a:spcAft>
                        <a:buNone/>
                      </a:pPr>
                      <a:r>
                        <a:rPr lang="en-US" sz="2100"/>
                        <a:t>8mm</a:t>
                      </a:r>
                      <a:endParaRPr sz="2100"/>
                    </a:p>
                  </a:txBody>
                  <a:tcPr marT="91425" marB="91425" marR="91425" marL="91425"/>
                </a:tc>
              </a:tr>
              <a:tr h="381000">
                <a:tc>
                  <a:txBody>
                    <a:bodyPr/>
                    <a:lstStyle/>
                    <a:p>
                      <a:pPr indent="0" lvl="0" marL="0" rtl="0" algn="l">
                        <a:spcBef>
                          <a:spcPts val="0"/>
                        </a:spcBef>
                        <a:spcAft>
                          <a:spcPts val="0"/>
                        </a:spcAft>
                        <a:buNone/>
                      </a:pPr>
                      <a:r>
                        <a:rPr lang="en-US" sz="2100">
                          <a:solidFill>
                            <a:srgbClr val="FF0000"/>
                          </a:solidFill>
                        </a:rPr>
                        <a:t>Foil</a:t>
                      </a:r>
                      <a:endParaRPr sz="2100">
                        <a:solidFill>
                          <a:srgbClr val="FF0000"/>
                        </a:solidFill>
                      </a:endParaRPr>
                    </a:p>
                  </a:txBody>
                  <a:tcPr marT="91425" marB="91425" marR="91425" marL="91425"/>
                </a:tc>
                <a:tc>
                  <a:txBody>
                    <a:bodyPr/>
                    <a:lstStyle/>
                    <a:p>
                      <a:pPr indent="0" lvl="0" marL="0" rtl="0" algn="l">
                        <a:spcBef>
                          <a:spcPts val="0"/>
                        </a:spcBef>
                        <a:spcAft>
                          <a:spcPts val="0"/>
                        </a:spcAft>
                        <a:buNone/>
                      </a:pPr>
                      <a:r>
                        <a:rPr lang="en-US" sz="2100">
                          <a:solidFill>
                            <a:srgbClr val="FF0000"/>
                          </a:solidFill>
                        </a:rPr>
                        <a:t>1mm</a:t>
                      </a:r>
                      <a:endParaRPr sz="2100">
                        <a:solidFill>
                          <a:srgbClr val="FF0000"/>
                        </a:solidFill>
                      </a:endParaRPr>
                    </a:p>
                  </a:txBody>
                  <a:tcPr marT="91425" marB="91425" marR="91425" marL="91425"/>
                </a:tc>
              </a:tr>
              <a:tr h="381000">
                <a:tc>
                  <a:txBody>
                    <a:bodyPr/>
                    <a:lstStyle/>
                    <a:p>
                      <a:pPr indent="0" lvl="0" marL="0" rtl="0" algn="l">
                        <a:spcBef>
                          <a:spcPts val="0"/>
                        </a:spcBef>
                        <a:spcAft>
                          <a:spcPts val="0"/>
                        </a:spcAft>
                        <a:buNone/>
                      </a:pPr>
                      <a:r>
                        <a:rPr lang="en-US" sz="2100"/>
                        <a:t>Straws</a:t>
                      </a:r>
                      <a:endParaRPr sz="2100"/>
                    </a:p>
                  </a:txBody>
                  <a:tcPr marT="91425" marB="91425" marR="91425" marL="91425"/>
                </a:tc>
                <a:tc>
                  <a:txBody>
                    <a:bodyPr/>
                    <a:lstStyle/>
                    <a:p>
                      <a:pPr indent="0" lvl="0" marL="0" rtl="0" algn="l">
                        <a:spcBef>
                          <a:spcPts val="0"/>
                        </a:spcBef>
                        <a:spcAft>
                          <a:spcPts val="0"/>
                        </a:spcAft>
                        <a:buNone/>
                      </a:pPr>
                      <a:r>
                        <a:rPr lang="en-US" sz="2100"/>
                        <a:t>20mm</a:t>
                      </a:r>
                      <a:endParaRPr sz="2100"/>
                    </a:p>
                  </a:txBody>
                  <a:tcPr marT="91425" marB="91425" marR="91425" marL="91425"/>
                </a:tc>
              </a:tr>
            </a:tbl>
          </a:graphicData>
        </a:graphic>
      </p:graphicFrame>
      <p:sp>
        <p:nvSpPr>
          <p:cNvPr id="181" name="Google Shape;181;p22"/>
          <p:cNvSpPr txBox="1"/>
          <p:nvPr/>
        </p:nvSpPr>
        <p:spPr>
          <a:xfrm>
            <a:off x="493125" y="1404075"/>
            <a:ext cx="4971600" cy="50556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US" sz="2700">
                <a:solidFill>
                  <a:schemeClr val="dk1"/>
                </a:solidFill>
              </a:rPr>
              <a:t>Dear Santa,</a:t>
            </a:r>
            <a:endParaRPr sz="2700">
              <a:solidFill>
                <a:schemeClr val="dk1"/>
              </a:solidFill>
            </a:endParaRPr>
          </a:p>
          <a:p>
            <a:pPr indent="0" lvl="0" marL="0" rtl="0" algn="l">
              <a:lnSpc>
                <a:spcPct val="115000"/>
              </a:lnSpc>
              <a:spcBef>
                <a:spcPts val="1200"/>
              </a:spcBef>
              <a:spcAft>
                <a:spcPts val="1200"/>
              </a:spcAft>
              <a:buNone/>
            </a:pPr>
            <a:r>
              <a:rPr lang="en-US" sz="2700">
                <a:solidFill>
                  <a:schemeClr val="dk1"/>
                </a:solidFill>
              </a:rPr>
              <a:t>You should use </a:t>
            </a:r>
            <a:r>
              <a:rPr lang="en-US" sz="2700">
                <a:solidFill>
                  <a:srgbClr val="FF0000"/>
                </a:solidFill>
              </a:rPr>
              <a:t>wide strips of foil</a:t>
            </a:r>
            <a:r>
              <a:rPr lang="en-US" sz="2700">
                <a:solidFill>
                  <a:schemeClr val="dk1"/>
                </a:solidFill>
              </a:rPr>
              <a:t> for your sleigh runners because </a:t>
            </a:r>
            <a:r>
              <a:rPr lang="en-US" sz="2700">
                <a:solidFill>
                  <a:srgbClr val="FF0000"/>
                </a:solidFill>
              </a:rPr>
              <a:t>they are light, smooth, flat and wide, which means that the weight of the presents is spread evenly across the snow. This meant that there was nearly no marks left in the snow.</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23"/>
          <p:cNvSpPr txBox="1"/>
          <p:nvPr>
            <p:ph type="title"/>
          </p:nvPr>
        </p:nvSpPr>
        <p:spPr>
          <a:xfrm>
            <a:off x="6228150" y="481869"/>
            <a:ext cx="10058400" cy="137160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262626"/>
              </a:buClr>
              <a:buSzPct val="100000"/>
              <a:buFont typeface="Garamond"/>
              <a:buNone/>
            </a:pPr>
            <a:r>
              <a:rPr lang="en-US"/>
              <a:t>Year 3 </a:t>
            </a:r>
            <a:br>
              <a:rPr lang="en-US"/>
            </a:br>
            <a:endParaRPr/>
          </a:p>
        </p:txBody>
      </p:sp>
      <p:sp>
        <p:nvSpPr>
          <p:cNvPr id="187" name="Google Shape;187;p23"/>
          <p:cNvSpPr/>
          <p:nvPr/>
        </p:nvSpPr>
        <p:spPr>
          <a:xfrm>
            <a:off x="5490955" y="4379661"/>
            <a:ext cx="6096000" cy="1569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3500">
                <a:solidFill>
                  <a:schemeClr val="dk1"/>
                </a:solidFill>
                <a:latin typeface="Garamond"/>
                <a:ea typeface="Garamond"/>
                <a:cs typeface="Garamond"/>
                <a:sym typeface="Garamond"/>
              </a:rPr>
              <a:t>“</a:t>
            </a:r>
            <a:r>
              <a:rPr b="1" lang="en-US" sz="3500">
                <a:solidFill>
                  <a:schemeClr val="dk1"/>
                </a:solidFill>
                <a:latin typeface="Garamond"/>
                <a:ea typeface="Garamond"/>
                <a:cs typeface="Garamond"/>
                <a:sym typeface="Garamond"/>
              </a:rPr>
              <a:t>Which shoe gives Santa the best grip so he doesn’t slip on Christmas Eve?”</a:t>
            </a:r>
            <a:endParaRPr b="1" sz="3500">
              <a:solidFill>
                <a:schemeClr val="dk1"/>
              </a:solidFill>
              <a:latin typeface="Garamond"/>
              <a:ea typeface="Garamond"/>
              <a:cs typeface="Garamond"/>
              <a:sym typeface="Garamond"/>
            </a:endParaRPr>
          </a:p>
        </p:txBody>
      </p:sp>
      <p:sp>
        <p:nvSpPr>
          <p:cNvPr id="188" name="Google Shape;188;p23"/>
          <p:cNvSpPr/>
          <p:nvPr/>
        </p:nvSpPr>
        <p:spPr>
          <a:xfrm>
            <a:off x="404950" y="607225"/>
            <a:ext cx="5167200" cy="5506200"/>
          </a:xfrm>
          <a:prstGeom prst="verticalScroll">
            <a:avLst>
              <a:gd fmla="val 12500" name="adj"/>
            </a:avLst>
          </a:prstGeom>
          <a:solidFill>
            <a:schemeClr val="accent1"/>
          </a:solidFill>
          <a:ln cap="flat" cmpd="sng" w="12700">
            <a:solidFill>
              <a:srgbClr val="6A809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aramond"/>
              <a:ea typeface="Garamond"/>
              <a:cs typeface="Garamond"/>
              <a:sym typeface="Garamond"/>
            </a:endParaRPr>
          </a:p>
        </p:txBody>
      </p:sp>
      <p:sp>
        <p:nvSpPr>
          <p:cNvPr id="189" name="Google Shape;189;p23"/>
          <p:cNvSpPr/>
          <p:nvPr/>
        </p:nvSpPr>
        <p:spPr>
          <a:xfrm>
            <a:off x="1250150" y="1268025"/>
            <a:ext cx="4240800" cy="5232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3200">
                <a:solidFill>
                  <a:schemeClr val="dk1"/>
                </a:solidFill>
                <a:latin typeface="Pacifico"/>
                <a:ea typeface="Pacifico"/>
                <a:cs typeface="Pacifico"/>
                <a:sym typeface="Pacifico"/>
              </a:rPr>
              <a:t>Ho ho ho! </a:t>
            </a:r>
            <a:endParaRPr sz="3200">
              <a:solidFill>
                <a:schemeClr val="dk1"/>
              </a:solidFill>
              <a:latin typeface="Pacifico"/>
              <a:ea typeface="Pacifico"/>
              <a:cs typeface="Pacifico"/>
              <a:sym typeface="Pacifico"/>
            </a:endParaRPr>
          </a:p>
          <a:p>
            <a:pPr indent="0" lvl="0" marL="0" marR="0" rtl="0" algn="l">
              <a:spcBef>
                <a:spcPts val="0"/>
              </a:spcBef>
              <a:spcAft>
                <a:spcPts val="0"/>
              </a:spcAft>
              <a:buNone/>
            </a:pPr>
            <a:r>
              <a:rPr lang="en-US" sz="3200">
                <a:solidFill>
                  <a:schemeClr val="dk1"/>
                </a:solidFill>
                <a:latin typeface="Pacifico"/>
                <a:ea typeface="Pacifico"/>
                <a:cs typeface="Pacifico"/>
                <a:sym typeface="Pacifico"/>
              </a:rPr>
              <a:t>I keep slipping on</a:t>
            </a:r>
            <a:endParaRPr sz="3200">
              <a:solidFill>
                <a:schemeClr val="dk1"/>
              </a:solidFill>
              <a:latin typeface="Pacifico"/>
              <a:ea typeface="Pacifico"/>
              <a:cs typeface="Pacifico"/>
              <a:sym typeface="Pacifico"/>
            </a:endParaRPr>
          </a:p>
          <a:p>
            <a:pPr indent="0" lvl="0" marL="0" marR="0" rtl="0" algn="l">
              <a:spcBef>
                <a:spcPts val="0"/>
              </a:spcBef>
              <a:spcAft>
                <a:spcPts val="0"/>
              </a:spcAft>
              <a:buNone/>
            </a:pPr>
            <a:r>
              <a:rPr lang="en-US" sz="3200">
                <a:solidFill>
                  <a:schemeClr val="dk1"/>
                </a:solidFill>
                <a:latin typeface="Pacifico"/>
                <a:ea typeface="Pacifico"/>
                <a:cs typeface="Pacifico"/>
                <a:sym typeface="Pacifico"/>
              </a:rPr>
              <a:t> floors in people’s houses. I need boots with better grip! </a:t>
            </a:r>
            <a:endParaRPr sz="3200">
              <a:solidFill>
                <a:schemeClr val="dk1"/>
              </a:solidFill>
              <a:latin typeface="Pacifico"/>
              <a:ea typeface="Pacifico"/>
              <a:cs typeface="Pacifico"/>
              <a:sym typeface="Pacifico"/>
            </a:endParaRPr>
          </a:p>
          <a:p>
            <a:pPr indent="0" lvl="0" marL="0" marR="0" rtl="0" algn="l">
              <a:spcBef>
                <a:spcPts val="0"/>
              </a:spcBef>
              <a:spcAft>
                <a:spcPts val="0"/>
              </a:spcAft>
              <a:buNone/>
            </a:pPr>
            <a:r>
              <a:rPr lang="en-US" sz="3200">
                <a:solidFill>
                  <a:schemeClr val="dk1"/>
                </a:solidFill>
                <a:latin typeface="Pacifico"/>
                <a:ea typeface="Pacifico"/>
                <a:cs typeface="Pacifico"/>
                <a:sym typeface="Pacifico"/>
              </a:rPr>
              <a:t>Please test different </a:t>
            </a:r>
            <a:endParaRPr sz="3200">
              <a:solidFill>
                <a:schemeClr val="dk1"/>
              </a:solidFill>
              <a:latin typeface="Pacifico"/>
              <a:ea typeface="Pacifico"/>
              <a:cs typeface="Pacifico"/>
              <a:sym typeface="Pacifico"/>
            </a:endParaRPr>
          </a:p>
          <a:p>
            <a:pPr indent="0" lvl="0" marL="0" marR="0" rtl="0" algn="l">
              <a:spcBef>
                <a:spcPts val="0"/>
              </a:spcBef>
              <a:spcAft>
                <a:spcPts val="0"/>
              </a:spcAft>
              <a:buNone/>
            </a:pPr>
            <a:r>
              <a:rPr lang="en-US" sz="3200">
                <a:solidFill>
                  <a:schemeClr val="dk1"/>
                </a:solidFill>
                <a:latin typeface="Pacifico"/>
                <a:ea typeface="Pacifico"/>
                <a:cs typeface="Pacifico"/>
                <a:sym typeface="Pacifico"/>
              </a:rPr>
              <a:t>boots on different </a:t>
            </a:r>
            <a:endParaRPr sz="3200">
              <a:solidFill>
                <a:schemeClr val="dk1"/>
              </a:solidFill>
              <a:latin typeface="Pacifico"/>
              <a:ea typeface="Pacifico"/>
              <a:cs typeface="Pacifico"/>
              <a:sym typeface="Pacifico"/>
            </a:endParaRPr>
          </a:p>
          <a:p>
            <a:pPr indent="0" lvl="0" marL="0" marR="0" rtl="0" algn="l">
              <a:spcBef>
                <a:spcPts val="0"/>
              </a:spcBef>
              <a:spcAft>
                <a:spcPts val="0"/>
              </a:spcAft>
              <a:buNone/>
            </a:pPr>
            <a:r>
              <a:rPr lang="en-US" sz="3200">
                <a:solidFill>
                  <a:schemeClr val="dk1"/>
                </a:solidFill>
                <a:latin typeface="Pacifico"/>
                <a:ea typeface="Pacifico"/>
                <a:cs typeface="Pacifico"/>
                <a:sym typeface="Pacifico"/>
              </a:rPr>
              <a:t>surfaces so  I can</a:t>
            </a:r>
            <a:endParaRPr sz="3200">
              <a:solidFill>
                <a:schemeClr val="dk1"/>
              </a:solidFill>
              <a:latin typeface="Pacifico"/>
              <a:ea typeface="Pacifico"/>
              <a:cs typeface="Pacifico"/>
              <a:sym typeface="Pacifico"/>
            </a:endParaRPr>
          </a:p>
          <a:p>
            <a:pPr indent="0" lvl="0" marL="0" marR="0" rtl="0" algn="l">
              <a:spcBef>
                <a:spcPts val="0"/>
              </a:spcBef>
              <a:spcAft>
                <a:spcPts val="0"/>
              </a:spcAft>
              <a:buNone/>
            </a:pPr>
            <a:r>
              <a:rPr lang="en-US" sz="3200">
                <a:solidFill>
                  <a:schemeClr val="dk1"/>
                </a:solidFill>
                <a:latin typeface="Pacifico"/>
                <a:ea typeface="Pacifico"/>
                <a:cs typeface="Pacifico"/>
                <a:sym typeface="Pacifico"/>
              </a:rPr>
              <a:t> stay safe on </a:t>
            </a:r>
            <a:endParaRPr sz="3200">
              <a:solidFill>
                <a:schemeClr val="dk1"/>
              </a:solidFill>
              <a:latin typeface="Pacifico"/>
              <a:ea typeface="Pacifico"/>
              <a:cs typeface="Pacifico"/>
              <a:sym typeface="Pacifico"/>
            </a:endParaRPr>
          </a:p>
          <a:p>
            <a:pPr indent="0" lvl="0" marL="0" marR="0" rtl="0" algn="l">
              <a:spcBef>
                <a:spcPts val="0"/>
              </a:spcBef>
              <a:spcAft>
                <a:spcPts val="0"/>
              </a:spcAft>
              <a:buNone/>
            </a:pPr>
            <a:r>
              <a:rPr lang="en-US" sz="3200">
                <a:solidFill>
                  <a:schemeClr val="dk1"/>
                </a:solidFill>
                <a:latin typeface="Pacifico"/>
                <a:ea typeface="Pacifico"/>
                <a:cs typeface="Pacifico"/>
                <a:sym typeface="Pacifico"/>
              </a:rPr>
              <a:t>Christmas Eve</a:t>
            </a:r>
            <a:r>
              <a:rPr lang="en-US" sz="2800">
                <a:solidFill>
                  <a:schemeClr val="dk1"/>
                </a:solidFill>
                <a:latin typeface="Pacifico"/>
                <a:ea typeface="Pacifico"/>
                <a:cs typeface="Pacifico"/>
                <a:sym typeface="Pacifico"/>
              </a:rPr>
              <a:t>!</a:t>
            </a:r>
            <a:r>
              <a:rPr lang="en-US" sz="2300">
                <a:solidFill>
                  <a:schemeClr val="dk1"/>
                </a:solidFill>
                <a:latin typeface="Ruge Boogie"/>
                <a:ea typeface="Ruge Boogie"/>
                <a:cs typeface="Ruge Boogie"/>
                <a:sym typeface="Ruge Boogie"/>
              </a:rPr>
              <a:t>”</a:t>
            </a:r>
            <a:endParaRPr sz="1300">
              <a:solidFill>
                <a:schemeClr val="dk1"/>
              </a:solidFill>
              <a:latin typeface="Ruge Boogie"/>
              <a:ea typeface="Ruge Boogie"/>
              <a:cs typeface="Ruge Boogie"/>
              <a:sym typeface="Ruge Boogie"/>
            </a:endParaRPr>
          </a:p>
        </p:txBody>
      </p:sp>
      <p:pic>
        <p:nvPicPr>
          <p:cNvPr id="190" name="Google Shape;190;p23"/>
          <p:cNvPicPr preferRelativeResize="0"/>
          <p:nvPr/>
        </p:nvPicPr>
        <p:blipFill>
          <a:blip r:embed="rId3">
            <a:alphaModFix/>
          </a:blip>
          <a:stretch>
            <a:fillRect/>
          </a:stretch>
        </p:blipFill>
        <p:spPr>
          <a:xfrm>
            <a:off x="7492625" y="1143024"/>
            <a:ext cx="3435368" cy="31116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4"/>
          <p:cNvSpPr txBox="1"/>
          <p:nvPr>
            <p:ph type="title"/>
          </p:nvPr>
        </p:nvSpPr>
        <p:spPr>
          <a:xfrm>
            <a:off x="417150" y="380425"/>
            <a:ext cx="11254500" cy="6159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SzPts val="990"/>
              <a:buNone/>
            </a:pPr>
            <a:r>
              <a:rPr lang="en-US" sz="3820"/>
              <a:t>Which material would be good on the sole of Santa’s boot?</a:t>
            </a:r>
            <a:endParaRPr sz="3820"/>
          </a:p>
        </p:txBody>
      </p:sp>
      <p:sp>
        <p:nvSpPr>
          <p:cNvPr id="196" name="Google Shape;196;p24"/>
          <p:cNvSpPr txBox="1"/>
          <p:nvPr/>
        </p:nvSpPr>
        <p:spPr>
          <a:xfrm>
            <a:off x="417150" y="996325"/>
            <a:ext cx="11254500" cy="3208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800">
                <a:solidFill>
                  <a:schemeClr val="dk1"/>
                </a:solidFill>
                <a:latin typeface="Garamond"/>
                <a:ea typeface="Garamond"/>
                <a:cs typeface="Garamond"/>
                <a:sym typeface="Garamond"/>
              </a:rPr>
              <a:t>In Year 3 we received a letter from Santa explaining that he needs new boots that will help stop him slipping over on people’s floors when he delivers all the presents on Christmas Eve.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First, we found out why Santa sometimes slips. We discovered a force called Friction acts when two surfaces rub against each other. When there is a lot of friction you grip well but when a surface is smooth there is less friction - causing you to fall over easily! We tested different boots on different </a:t>
            </a:r>
            <a:r>
              <a:rPr lang="en-US" sz="1800">
                <a:solidFill>
                  <a:schemeClr val="dk1"/>
                </a:solidFill>
                <a:latin typeface="Garamond"/>
                <a:ea typeface="Garamond"/>
                <a:cs typeface="Garamond"/>
                <a:sym typeface="Garamond"/>
              </a:rPr>
              <a:t>surfaces</a:t>
            </a:r>
            <a:r>
              <a:rPr lang="en-US" sz="1800">
                <a:solidFill>
                  <a:schemeClr val="dk1"/>
                </a:solidFill>
                <a:latin typeface="Garamond"/>
                <a:ea typeface="Garamond"/>
                <a:cs typeface="Garamond"/>
                <a:sym typeface="Garamond"/>
              </a:rPr>
              <a:t> like; Sandpaper, wood, laminate, carpet and rubber.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We did this by investigating the amount of friction acting on the surfaces of the different boots and materials. If there is a lot of friction acting then the boots will grip better and Santa won’t slip over. </a:t>
            </a:r>
            <a:endParaRPr sz="1800">
              <a:solidFill>
                <a:schemeClr val="dk1"/>
              </a:solidFill>
              <a:latin typeface="Garamond"/>
              <a:ea typeface="Garamond"/>
              <a:cs typeface="Garamond"/>
              <a:sym typeface="Garamond"/>
            </a:endParaRPr>
          </a:p>
        </p:txBody>
      </p:sp>
      <p:pic>
        <p:nvPicPr>
          <p:cNvPr id="197" name="Google Shape;197;p24" title="IMG_0352.JPG"/>
          <p:cNvPicPr preferRelativeResize="0"/>
          <p:nvPr/>
        </p:nvPicPr>
        <p:blipFill>
          <a:blip r:embed="rId3">
            <a:alphaModFix/>
          </a:blip>
          <a:stretch>
            <a:fillRect/>
          </a:stretch>
        </p:blipFill>
        <p:spPr>
          <a:xfrm>
            <a:off x="610720" y="3483145"/>
            <a:ext cx="2059051" cy="2756152"/>
          </a:xfrm>
          <a:prstGeom prst="rect">
            <a:avLst/>
          </a:prstGeom>
          <a:noFill/>
          <a:ln>
            <a:noFill/>
          </a:ln>
        </p:spPr>
      </p:pic>
      <p:pic>
        <p:nvPicPr>
          <p:cNvPr id="198" name="Google Shape;198;p24" title="IMG_0358.JPG"/>
          <p:cNvPicPr preferRelativeResize="0"/>
          <p:nvPr/>
        </p:nvPicPr>
        <p:blipFill rotWithShape="1">
          <a:blip r:embed="rId4">
            <a:alphaModFix/>
          </a:blip>
          <a:srcRect b="0" l="0" r="0" t="0"/>
          <a:stretch/>
        </p:blipFill>
        <p:spPr>
          <a:xfrm>
            <a:off x="2810300" y="3928725"/>
            <a:ext cx="3092844" cy="2310575"/>
          </a:xfrm>
          <a:prstGeom prst="rect">
            <a:avLst/>
          </a:prstGeom>
          <a:noFill/>
          <a:ln>
            <a:noFill/>
          </a:ln>
        </p:spPr>
      </p:pic>
      <p:pic>
        <p:nvPicPr>
          <p:cNvPr id="199" name="Google Shape;199;p24" title="IMG_0365.JPG"/>
          <p:cNvPicPr preferRelativeResize="0"/>
          <p:nvPr/>
        </p:nvPicPr>
        <p:blipFill>
          <a:blip r:embed="rId5">
            <a:alphaModFix/>
          </a:blip>
          <a:stretch>
            <a:fillRect/>
          </a:stretch>
        </p:blipFill>
        <p:spPr>
          <a:xfrm>
            <a:off x="9088246" y="4266625"/>
            <a:ext cx="2640553" cy="1972679"/>
          </a:xfrm>
          <a:prstGeom prst="rect">
            <a:avLst/>
          </a:prstGeom>
          <a:noFill/>
          <a:ln>
            <a:noFill/>
          </a:ln>
        </p:spPr>
      </p:pic>
      <p:pic>
        <p:nvPicPr>
          <p:cNvPr id="200" name="Google Shape;200;p24" title="IMG_0366.JPG"/>
          <p:cNvPicPr preferRelativeResize="0"/>
          <p:nvPr/>
        </p:nvPicPr>
        <p:blipFill>
          <a:blip r:embed="rId6">
            <a:alphaModFix/>
          </a:blip>
          <a:stretch>
            <a:fillRect/>
          </a:stretch>
        </p:blipFill>
        <p:spPr>
          <a:xfrm>
            <a:off x="5948875" y="3969362"/>
            <a:ext cx="2984049" cy="222930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5"/>
          <p:cNvSpPr txBox="1"/>
          <p:nvPr/>
        </p:nvSpPr>
        <p:spPr>
          <a:xfrm>
            <a:off x="427625" y="533200"/>
            <a:ext cx="4238700" cy="4447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800">
                <a:solidFill>
                  <a:schemeClr val="dk1"/>
                </a:solidFill>
                <a:latin typeface="Garamond"/>
                <a:ea typeface="Garamond"/>
                <a:cs typeface="Garamond"/>
                <a:sym typeface="Garamond"/>
              </a:rPr>
              <a:t>We found out that boots with a chunky grip that were rubber were better at gripping surfaces.  because bumpy surfaces create more friction.</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We also suggested that Santa could invent boots with sandpaper type grips. As this surface has the most friction of all those that we tested.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We discovered that boots with the smooth leather soles needed less force to move on the different surfaces. </a:t>
            </a:r>
            <a:r>
              <a:rPr lang="en-US" sz="1800">
                <a:solidFill>
                  <a:schemeClr val="dk1"/>
                </a:solidFill>
                <a:latin typeface="Garamond"/>
                <a:ea typeface="Garamond"/>
                <a:cs typeface="Garamond"/>
                <a:sym typeface="Garamond"/>
              </a:rPr>
              <a:t>Because</a:t>
            </a:r>
            <a:r>
              <a:rPr lang="en-US" sz="1800">
                <a:solidFill>
                  <a:schemeClr val="dk1"/>
                </a:solidFill>
                <a:latin typeface="Garamond"/>
                <a:ea typeface="Garamond"/>
                <a:cs typeface="Garamond"/>
                <a:sym typeface="Garamond"/>
              </a:rPr>
              <a:t> there is less </a:t>
            </a:r>
            <a:r>
              <a:rPr lang="en-US" sz="1800">
                <a:solidFill>
                  <a:schemeClr val="dk1"/>
                </a:solidFill>
                <a:latin typeface="Garamond"/>
                <a:ea typeface="Garamond"/>
                <a:cs typeface="Garamond"/>
                <a:sym typeface="Garamond"/>
              </a:rPr>
              <a:t>friction</a:t>
            </a:r>
            <a:r>
              <a:rPr lang="en-US" sz="1800">
                <a:solidFill>
                  <a:schemeClr val="dk1"/>
                </a:solidFill>
                <a:latin typeface="Garamond"/>
                <a:ea typeface="Garamond"/>
                <a:cs typeface="Garamond"/>
                <a:sym typeface="Garamond"/>
              </a:rPr>
              <a:t> which would make them more slippery!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So Santa needs big grippy boots made of rubber or sandpaper so that he does not slip and wake anybody up on Christmas Eve! </a:t>
            </a:r>
            <a:endParaRPr sz="1800">
              <a:solidFill>
                <a:schemeClr val="dk1"/>
              </a:solidFill>
              <a:latin typeface="Garamond"/>
              <a:ea typeface="Garamond"/>
              <a:cs typeface="Garamond"/>
              <a:sym typeface="Garamond"/>
            </a:endParaRPr>
          </a:p>
        </p:txBody>
      </p:sp>
      <p:pic>
        <p:nvPicPr>
          <p:cNvPr id="206" name="Google Shape;206;p25"/>
          <p:cNvPicPr preferRelativeResize="0"/>
          <p:nvPr/>
        </p:nvPicPr>
        <p:blipFill>
          <a:blip r:embed="rId3">
            <a:alphaModFix/>
          </a:blip>
          <a:stretch>
            <a:fillRect/>
          </a:stretch>
        </p:blipFill>
        <p:spPr>
          <a:xfrm>
            <a:off x="7955956" y="3759675"/>
            <a:ext cx="3725700" cy="2560525"/>
          </a:xfrm>
          <a:prstGeom prst="rect">
            <a:avLst/>
          </a:prstGeom>
          <a:noFill/>
          <a:ln>
            <a:noFill/>
          </a:ln>
        </p:spPr>
      </p:pic>
      <p:pic>
        <p:nvPicPr>
          <p:cNvPr id="207" name="Google Shape;207;p25" title="IMG_0364.JPG"/>
          <p:cNvPicPr preferRelativeResize="0"/>
          <p:nvPr/>
        </p:nvPicPr>
        <p:blipFill>
          <a:blip r:embed="rId4">
            <a:alphaModFix/>
          </a:blip>
          <a:stretch>
            <a:fillRect/>
          </a:stretch>
        </p:blipFill>
        <p:spPr>
          <a:xfrm>
            <a:off x="4976025" y="959825"/>
            <a:ext cx="3137224" cy="2343723"/>
          </a:xfrm>
          <a:prstGeom prst="rect">
            <a:avLst/>
          </a:prstGeom>
          <a:noFill/>
          <a:ln>
            <a:noFill/>
          </a:ln>
        </p:spPr>
      </p:pic>
      <p:pic>
        <p:nvPicPr>
          <p:cNvPr id="208" name="Google Shape;208;p25" title="IMG_0367.JPG"/>
          <p:cNvPicPr preferRelativeResize="0"/>
          <p:nvPr/>
        </p:nvPicPr>
        <p:blipFill>
          <a:blip r:embed="rId5">
            <a:alphaModFix/>
          </a:blip>
          <a:stretch>
            <a:fillRect/>
          </a:stretch>
        </p:blipFill>
        <p:spPr>
          <a:xfrm>
            <a:off x="4596349" y="3948425"/>
            <a:ext cx="3291075" cy="2458676"/>
          </a:xfrm>
          <a:prstGeom prst="rect">
            <a:avLst/>
          </a:prstGeom>
          <a:noFill/>
          <a:ln>
            <a:noFill/>
          </a:ln>
        </p:spPr>
      </p:pic>
      <p:pic>
        <p:nvPicPr>
          <p:cNvPr id="209" name="Google Shape;209;p25" title="IMG_0368.JPG"/>
          <p:cNvPicPr preferRelativeResize="0"/>
          <p:nvPr/>
        </p:nvPicPr>
        <p:blipFill>
          <a:blip r:embed="rId6">
            <a:alphaModFix/>
          </a:blip>
          <a:stretch>
            <a:fillRect/>
          </a:stretch>
        </p:blipFill>
        <p:spPr>
          <a:xfrm>
            <a:off x="8696826" y="533200"/>
            <a:ext cx="2984827" cy="222988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6"/>
          <p:cNvSpPr txBox="1"/>
          <p:nvPr>
            <p:ph type="title"/>
          </p:nvPr>
        </p:nvSpPr>
        <p:spPr>
          <a:xfrm>
            <a:off x="6478200" y="642594"/>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Garamond"/>
              <a:buNone/>
            </a:pPr>
            <a:r>
              <a:rPr lang="en-US"/>
              <a:t>Year 4 </a:t>
            </a:r>
            <a:endParaRPr/>
          </a:p>
        </p:txBody>
      </p:sp>
      <p:sp>
        <p:nvSpPr>
          <p:cNvPr id="215" name="Google Shape;215;p26"/>
          <p:cNvSpPr/>
          <p:nvPr/>
        </p:nvSpPr>
        <p:spPr>
          <a:xfrm>
            <a:off x="5564975" y="4414494"/>
            <a:ext cx="6096000" cy="993900"/>
          </a:xfrm>
          <a:prstGeom prst="rect">
            <a:avLst/>
          </a:prstGeom>
          <a:noFill/>
          <a:ln>
            <a:noFill/>
          </a:ln>
        </p:spPr>
        <p:txBody>
          <a:bodyPr anchorCtr="0" anchor="t" bIns="45700" lIns="91425" spcFirstLastPara="1" rIns="91425" wrap="square" tIns="45700">
            <a:noAutofit/>
          </a:bodyPr>
          <a:lstStyle/>
          <a:p>
            <a:pPr indent="0" lvl="0" marL="0" marR="0" rtl="0" algn="ctr">
              <a:lnSpc>
                <a:spcPct val="107000"/>
              </a:lnSpc>
              <a:spcBef>
                <a:spcPts val="0"/>
              </a:spcBef>
              <a:spcAft>
                <a:spcPts val="0"/>
              </a:spcAft>
              <a:buNone/>
            </a:pPr>
            <a:r>
              <a:rPr b="1" lang="en-US" sz="2800">
                <a:solidFill>
                  <a:schemeClr val="dk1"/>
                </a:solidFill>
                <a:latin typeface="Calibri"/>
                <a:ea typeface="Calibri"/>
                <a:cs typeface="Calibri"/>
                <a:sym typeface="Calibri"/>
              </a:rPr>
              <a:t>“</a:t>
            </a:r>
            <a:r>
              <a:rPr b="1" lang="en-US" sz="3800">
                <a:solidFill>
                  <a:schemeClr val="dk1"/>
                </a:solidFill>
                <a:latin typeface="Calibri"/>
                <a:ea typeface="Calibri"/>
                <a:cs typeface="Calibri"/>
                <a:sym typeface="Calibri"/>
              </a:rPr>
              <a:t>Which materials conduct electricity well enough to light Santa’s sleigh?</a:t>
            </a:r>
            <a:r>
              <a:rPr b="1" lang="en-US" sz="2800">
                <a:solidFill>
                  <a:schemeClr val="dk1"/>
                </a:solidFill>
                <a:latin typeface="Calibri"/>
                <a:ea typeface="Calibri"/>
                <a:cs typeface="Calibri"/>
                <a:sym typeface="Calibri"/>
              </a:rPr>
              <a:t>”</a:t>
            </a:r>
            <a:endParaRPr sz="2400">
              <a:solidFill>
                <a:schemeClr val="dk1"/>
              </a:solidFill>
              <a:latin typeface="Calibri"/>
              <a:ea typeface="Calibri"/>
              <a:cs typeface="Calibri"/>
              <a:sym typeface="Calibri"/>
            </a:endParaRPr>
          </a:p>
        </p:txBody>
      </p:sp>
      <p:sp>
        <p:nvSpPr>
          <p:cNvPr id="216" name="Google Shape;216;p26"/>
          <p:cNvSpPr/>
          <p:nvPr/>
        </p:nvSpPr>
        <p:spPr>
          <a:xfrm>
            <a:off x="339625" y="642600"/>
            <a:ext cx="5536200" cy="5486400"/>
          </a:xfrm>
          <a:prstGeom prst="verticalScroll">
            <a:avLst>
              <a:gd fmla="val 12500" name="adj"/>
            </a:avLst>
          </a:prstGeom>
          <a:solidFill>
            <a:schemeClr val="accent1"/>
          </a:solidFill>
          <a:ln cap="flat" cmpd="sng" w="12700">
            <a:solidFill>
              <a:srgbClr val="6A809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000">
                <a:solidFill>
                  <a:schemeClr val="lt1"/>
                </a:solidFill>
                <a:latin typeface="Calibri"/>
                <a:ea typeface="Calibri"/>
                <a:cs typeface="Calibri"/>
                <a:sym typeface="Calibri"/>
              </a:rPr>
              <a:t>Disaster has struck at the North Pole!</a:t>
            </a:r>
            <a:endParaRPr b="1" sz="2600"/>
          </a:p>
          <a:p>
            <a:pPr indent="0" lvl="0" marL="0" marR="0" rtl="0" algn="ctr">
              <a:spcBef>
                <a:spcPts val="0"/>
              </a:spcBef>
              <a:spcAft>
                <a:spcPts val="0"/>
              </a:spcAft>
              <a:buNone/>
            </a:pPr>
            <a:r>
              <a:t/>
            </a:r>
            <a:endParaRPr b="1" sz="3000">
              <a:solidFill>
                <a:schemeClr val="lt1"/>
              </a:solidFill>
              <a:latin typeface="Calibri"/>
              <a:ea typeface="Calibri"/>
              <a:cs typeface="Calibri"/>
              <a:sym typeface="Calibri"/>
            </a:endParaRPr>
          </a:p>
          <a:p>
            <a:pPr indent="0" lvl="0" marL="0" marR="0" rtl="0" algn="ctr">
              <a:spcBef>
                <a:spcPts val="0"/>
              </a:spcBef>
              <a:spcAft>
                <a:spcPts val="0"/>
              </a:spcAft>
              <a:buNone/>
            </a:pPr>
            <a:r>
              <a:rPr b="1" lang="en-US" sz="3000">
                <a:solidFill>
                  <a:schemeClr val="lt1"/>
                </a:solidFill>
                <a:latin typeface="Calibri"/>
                <a:ea typeface="Calibri"/>
                <a:cs typeface="Calibri"/>
                <a:sym typeface="Calibri"/>
              </a:rPr>
              <a:t>The lights on the sleigh have stopped working. The elf electricians are all in a muddle and have misplaced the circuit wires and need your help to create a new circuit so that the lights will work.</a:t>
            </a:r>
            <a:r>
              <a:rPr b="1" lang="en-US" sz="1800">
                <a:solidFill>
                  <a:schemeClr val="lt1"/>
                </a:solidFill>
                <a:latin typeface="Calibri"/>
                <a:ea typeface="Calibri"/>
                <a:cs typeface="Calibri"/>
                <a:sym typeface="Calibri"/>
              </a:rPr>
              <a:t> </a:t>
            </a:r>
            <a:br>
              <a:rPr b="1" lang="en-US" sz="1800">
                <a:solidFill>
                  <a:schemeClr val="lt1"/>
                </a:solidFill>
                <a:latin typeface="Calibri"/>
                <a:ea typeface="Calibri"/>
                <a:cs typeface="Calibri"/>
                <a:sym typeface="Calibri"/>
              </a:rPr>
            </a:br>
            <a:endParaRPr b="1" sz="1800">
              <a:solidFill>
                <a:schemeClr val="lt1"/>
              </a:solidFill>
              <a:latin typeface="Garamond"/>
              <a:ea typeface="Garamond"/>
              <a:cs typeface="Garamond"/>
              <a:sym typeface="Garamond"/>
            </a:endParaRPr>
          </a:p>
        </p:txBody>
      </p:sp>
      <p:pic>
        <p:nvPicPr>
          <p:cNvPr id="217" name="Google Shape;217;p26"/>
          <p:cNvPicPr preferRelativeResize="0"/>
          <p:nvPr/>
        </p:nvPicPr>
        <p:blipFill>
          <a:blip r:embed="rId3">
            <a:alphaModFix/>
          </a:blip>
          <a:stretch>
            <a:fillRect/>
          </a:stretch>
        </p:blipFill>
        <p:spPr>
          <a:xfrm>
            <a:off x="6028225" y="2166604"/>
            <a:ext cx="3426109" cy="22479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7"/>
          <p:cNvSpPr txBox="1"/>
          <p:nvPr>
            <p:ph type="title"/>
          </p:nvPr>
        </p:nvSpPr>
        <p:spPr>
          <a:xfrm>
            <a:off x="1066800" y="485169"/>
            <a:ext cx="10058400" cy="1371600"/>
          </a:xfrm>
          <a:prstGeom prst="rect">
            <a:avLst/>
          </a:prstGeom>
        </p:spPr>
        <p:txBody>
          <a:bodyPr anchorCtr="0" anchor="ctr" bIns="45700" lIns="91425" spcFirstLastPara="1" rIns="91425" wrap="square" tIns="45700">
            <a:normAutofit/>
          </a:bodyPr>
          <a:lstStyle/>
          <a:p>
            <a:pPr indent="0" lvl="0" marL="0" rtl="0" algn="ctr">
              <a:lnSpc>
                <a:spcPct val="107000"/>
              </a:lnSpc>
              <a:spcBef>
                <a:spcPts val="0"/>
              </a:spcBef>
              <a:spcAft>
                <a:spcPts val="0"/>
              </a:spcAft>
              <a:buClr>
                <a:schemeClr val="dk1"/>
              </a:buClr>
              <a:buFont typeface="Arial"/>
              <a:buNone/>
            </a:pPr>
            <a:r>
              <a:rPr b="1" lang="en-US" sz="2800">
                <a:solidFill>
                  <a:schemeClr val="dk1"/>
                </a:solidFill>
                <a:latin typeface="Calibri"/>
                <a:ea typeface="Calibri"/>
                <a:cs typeface="Calibri"/>
                <a:sym typeface="Calibri"/>
              </a:rPr>
              <a:t>“</a:t>
            </a:r>
            <a:r>
              <a:rPr b="1" lang="en-US" sz="3800">
                <a:solidFill>
                  <a:schemeClr val="dk1"/>
                </a:solidFill>
                <a:latin typeface="Calibri"/>
                <a:ea typeface="Calibri"/>
                <a:cs typeface="Calibri"/>
                <a:sym typeface="Calibri"/>
              </a:rPr>
              <a:t>Which materials conduct electricity well enough to light Santa’s sleigh?</a:t>
            </a:r>
            <a:r>
              <a:rPr b="1" lang="en-US" sz="2800">
                <a:solidFill>
                  <a:schemeClr val="dk1"/>
                </a:solidFill>
                <a:latin typeface="Calibri"/>
                <a:ea typeface="Calibri"/>
                <a:cs typeface="Calibri"/>
                <a:sym typeface="Calibri"/>
              </a:rPr>
              <a:t>”</a:t>
            </a:r>
            <a:endParaRPr/>
          </a:p>
        </p:txBody>
      </p:sp>
      <p:sp>
        <p:nvSpPr>
          <p:cNvPr id="223" name="Google Shape;223;p27"/>
          <p:cNvSpPr txBox="1"/>
          <p:nvPr/>
        </p:nvSpPr>
        <p:spPr>
          <a:xfrm>
            <a:off x="417150" y="1938350"/>
            <a:ext cx="3414300" cy="377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800">
                <a:solidFill>
                  <a:schemeClr val="dk1"/>
                </a:solidFill>
                <a:latin typeface="Garamond"/>
                <a:ea typeface="Garamond"/>
                <a:cs typeface="Garamond"/>
                <a:sym typeface="Garamond"/>
              </a:rPr>
              <a:t>In Year 4 we tested lots of different materials to see which ones worked in a circuit to light up santa’s sleigh!</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We found out that </a:t>
            </a:r>
            <a:r>
              <a:rPr lang="en-US" sz="1800">
                <a:solidFill>
                  <a:srgbClr val="FF0000"/>
                </a:solidFill>
                <a:latin typeface="Garamond"/>
                <a:ea typeface="Garamond"/>
                <a:cs typeface="Garamond"/>
                <a:sym typeface="Garamond"/>
              </a:rPr>
              <a:t>metal materials </a:t>
            </a:r>
            <a:r>
              <a:rPr lang="en-US" sz="1800">
                <a:solidFill>
                  <a:schemeClr val="dk1"/>
                </a:solidFill>
                <a:latin typeface="Garamond"/>
                <a:ea typeface="Garamond"/>
                <a:cs typeface="Garamond"/>
                <a:sym typeface="Garamond"/>
              </a:rPr>
              <a:t>are </a:t>
            </a:r>
            <a:r>
              <a:rPr lang="en-US" sz="1800">
                <a:solidFill>
                  <a:srgbClr val="FF0000"/>
                </a:solidFill>
                <a:latin typeface="Garamond"/>
                <a:ea typeface="Garamond"/>
                <a:cs typeface="Garamond"/>
                <a:sym typeface="Garamond"/>
              </a:rPr>
              <a:t>conductors</a:t>
            </a:r>
            <a:r>
              <a:rPr lang="en-US" sz="1800">
                <a:solidFill>
                  <a:schemeClr val="dk1"/>
                </a:solidFill>
                <a:latin typeface="Garamond"/>
                <a:ea typeface="Garamond"/>
                <a:cs typeface="Garamond"/>
                <a:sym typeface="Garamond"/>
              </a:rPr>
              <a:t> and they let electricity through and work in a circuit.</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We wrote a letter of advice to Santa to suggest which materials to use to fix the </a:t>
            </a:r>
            <a:r>
              <a:rPr lang="en-US" sz="1800">
                <a:solidFill>
                  <a:schemeClr val="dk1"/>
                </a:solidFill>
                <a:latin typeface="Garamond"/>
                <a:ea typeface="Garamond"/>
                <a:cs typeface="Garamond"/>
                <a:sym typeface="Garamond"/>
              </a:rPr>
              <a:t>lights</a:t>
            </a:r>
            <a:r>
              <a:rPr lang="en-US" sz="1800">
                <a:solidFill>
                  <a:schemeClr val="dk1"/>
                </a:solidFill>
                <a:latin typeface="Garamond"/>
                <a:ea typeface="Garamond"/>
                <a:cs typeface="Garamond"/>
                <a:sym typeface="Garamond"/>
              </a:rPr>
              <a:t> on his sleigh!</a:t>
            </a:r>
            <a:endParaRPr sz="1800">
              <a:solidFill>
                <a:schemeClr val="dk1"/>
              </a:solidFill>
              <a:latin typeface="Garamond"/>
              <a:ea typeface="Garamond"/>
              <a:cs typeface="Garamond"/>
              <a:sym typeface="Garamond"/>
            </a:endParaRPr>
          </a:p>
        </p:txBody>
      </p:sp>
      <p:pic>
        <p:nvPicPr>
          <p:cNvPr id="224" name="Google Shape;224;p27"/>
          <p:cNvPicPr preferRelativeResize="0"/>
          <p:nvPr/>
        </p:nvPicPr>
        <p:blipFill>
          <a:blip r:embed="rId3">
            <a:alphaModFix/>
          </a:blip>
          <a:stretch>
            <a:fillRect/>
          </a:stretch>
        </p:blipFill>
        <p:spPr>
          <a:xfrm>
            <a:off x="9452551" y="1239301"/>
            <a:ext cx="2157851" cy="2888402"/>
          </a:xfrm>
          <a:prstGeom prst="rect">
            <a:avLst/>
          </a:prstGeom>
          <a:noFill/>
          <a:ln>
            <a:noFill/>
          </a:ln>
        </p:spPr>
      </p:pic>
      <p:pic>
        <p:nvPicPr>
          <p:cNvPr id="225" name="Google Shape;225;p27"/>
          <p:cNvPicPr preferRelativeResize="0"/>
          <p:nvPr/>
        </p:nvPicPr>
        <p:blipFill>
          <a:blip r:embed="rId4">
            <a:alphaModFix/>
          </a:blip>
          <a:stretch>
            <a:fillRect/>
          </a:stretch>
        </p:blipFill>
        <p:spPr>
          <a:xfrm>
            <a:off x="8801200" y="4240763"/>
            <a:ext cx="2917427" cy="2179523"/>
          </a:xfrm>
          <a:prstGeom prst="rect">
            <a:avLst/>
          </a:prstGeom>
          <a:noFill/>
          <a:ln>
            <a:noFill/>
          </a:ln>
        </p:spPr>
      </p:pic>
      <p:pic>
        <p:nvPicPr>
          <p:cNvPr id="226" name="Google Shape;226;p27"/>
          <p:cNvPicPr preferRelativeResize="0"/>
          <p:nvPr/>
        </p:nvPicPr>
        <p:blipFill>
          <a:blip r:embed="rId5">
            <a:alphaModFix/>
          </a:blip>
          <a:stretch>
            <a:fillRect/>
          </a:stretch>
        </p:blipFill>
        <p:spPr>
          <a:xfrm>
            <a:off x="3907175" y="1856774"/>
            <a:ext cx="2681252" cy="2003076"/>
          </a:xfrm>
          <a:prstGeom prst="rect">
            <a:avLst/>
          </a:prstGeom>
          <a:noFill/>
          <a:ln>
            <a:noFill/>
          </a:ln>
        </p:spPr>
      </p:pic>
      <p:pic>
        <p:nvPicPr>
          <p:cNvPr id="227" name="Google Shape;227;p27"/>
          <p:cNvPicPr preferRelativeResize="0"/>
          <p:nvPr/>
        </p:nvPicPr>
        <p:blipFill>
          <a:blip r:embed="rId6">
            <a:alphaModFix/>
          </a:blip>
          <a:stretch>
            <a:fillRect/>
          </a:stretch>
        </p:blipFill>
        <p:spPr>
          <a:xfrm>
            <a:off x="6775350" y="1771075"/>
            <a:ext cx="2108627" cy="2822523"/>
          </a:xfrm>
          <a:prstGeom prst="rect">
            <a:avLst/>
          </a:prstGeom>
          <a:noFill/>
          <a:ln>
            <a:noFill/>
          </a:ln>
        </p:spPr>
      </p:pic>
      <p:pic>
        <p:nvPicPr>
          <p:cNvPr id="228" name="Google Shape;228;p27"/>
          <p:cNvPicPr preferRelativeResize="0"/>
          <p:nvPr/>
        </p:nvPicPr>
        <p:blipFill>
          <a:blip r:embed="rId7">
            <a:alphaModFix/>
          </a:blip>
          <a:stretch>
            <a:fillRect/>
          </a:stretch>
        </p:blipFill>
        <p:spPr>
          <a:xfrm>
            <a:off x="3831450" y="4075151"/>
            <a:ext cx="2783473" cy="20794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8"/>
          <p:cNvSpPr txBox="1"/>
          <p:nvPr>
            <p:ph type="title"/>
          </p:nvPr>
        </p:nvSpPr>
        <p:spPr>
          <a:xfrm>
            <a:off x="1066800" y="642594"/>
            <a:ext cx="10058400" cy="13716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pic>
        <p:nvPicPr>
          <p:cNvPr id="234" name="Google Shape;234;p28"/>
          <p:cNvPicPr preferRelativeResize="0"/>
          <p:nvPr/>
        </p:nvPicPr>
        <p:blipFill>
          <a:blip r:embed="rId3">
            <a:alphaModFix/>
          </a:blip>
          <a:stretch>
            <a:fillRect/>
          </a:stretch>
        </p:blipFill>
        <p:spPr>
          <a:xfrm>
            <a:off x="791950" y="454552"/>
            <a:ext cx="4462249" cy="5973002"/>
          </a:xfrm>
          <a:prstGeom prst="rect">
            <a:avLst/>
          </a:prstGeom>
          <a:noFill/>
          <a:ln>
            <a:noFill/>
          </a:ln>
        </p:spPr>
      </p:pic>
      <p:pic>
        <p:nvPicPr>
          <p:cNvPr id="235" name="Google Shape;235;p28"/>
          <p:cNvPicPr preferRelativeResize="0"/>
          <p:nvPr/>
        </p:nvPicPr>
        <p:blipFill rotWithShape="1">
          <a:blip r:embed="rId4">
            <a:alphaModFix/>
          </a:blip>
          <a:srcRect b="24596" l="0" r="0" t="0"/>
          <a:stretch/>
        </p:blipFill>
        <p:spPr>
          <a:xfrm>
            <a:off x="5829700" y="642600"/>
            <a:ext cx="5396949" cy="544737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9"/>
          <p:cNvSpPr txBox="1"/>
          <p:nvPr>
            <p:ph type="title"/>
          </p:nvPr>
        </p:nvSpPr>
        <p:spPr>
          <a:xfrm>
            <a:off x="1066800" y="642594"/>
            <a:ext cx="100584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Garamond"/>
              <a:buNone/>
            </a:pPr>
            <a:r>
              <a:rPr lang="en-US"/>
              <a:t>Year 5</a:t>
            </a:r>
            <a:endParaRPr/>
          </a:p>
        </p:txBody>
      </p:sp>
      <p:sp>
        <p:nvSpPr>
          <p:cNvPr id="241" name="Google Shape;241;p29"/>
          <p:cNvSpPr/>
          <p:nvPr/>
        </p:nvSpPr>
        <p:spPr>
          <a:xfrm>
            <a:off x="5893625" y="4514824"/>
            <a:ext cx="5500800" cy="16110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3600">
                <a:solidFill>
                  <a:schemeClr val="dk1"/>
                </a:solidFill>
                <a:latin typeface="Arial Rounded"/>
                <a:ea typeface="Arial Rounded"/>
                <a:cs typeface="Arial Rounded"/>
                <a:sym typeface="Arial Rounded"/>
              </a:rPr>
              <a:t>What affects the size of a crater?</a:t>
            </a:r>
            <a:endParaRPr sz="1800">
              <a:solidFill>
                <a:schemeClr val="dk1"/>
              </a:solidFill>
              <a:latin typeface="Garamond"/>
              <a:ea typeface="Garamond"/>
              <a:cs typeface="Garamond"/>
              <a:sym typeface="Garamond"/>
            </a:endParaRPr>
          </a:p>
        </p:txBody>
      </p:sp>
      <p:sp>
        <p:nvSpPr>
          <p:cNvPr id="242" name="Google Shape;242;p29"/>
          <p:cNvSpPr/>
          <p:nvPr/>
        </p:nvSpPr>
        <p:spPr>
          <a:xfrm>
            <a:off x="7453401" y="642588"/>
            <a:ext cx="7900500" cy="147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t/>
            </a:r>
            <a:endParaRPr/>
          </a:p>
        </p:txBody>
      </p:sp>
      <p:sp>
        <p:nvSpPr>
          <p:cNvPr id="243" name="Google Shape;243;p29"/>
          <p:cNvSpPr/>
          <p:nvPr/>
        </p:nvSpPr>
        <p:spPr>
          <a:xfrm>
            <a:off x="607225" y="1660925"/>
            <a:ext cx="4804200" cy="4464900"/>
          </a:xfrm>
          <a:prstGeom prst="verticalScroll">
            <a:avLst>
              <a:gd fmla="val 12500"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US" sz="3300">
                <a:latin typeface="Garamond"/>
                <a:ea typeface="Garamond"/>
                <a:cs typeface="Garamond"/>
                <a:sym typeface="Garamond"/>
              </a:rPr>
              <a:t>Mysterious craters have appeared all </a:t>
            </a:r>
            <a:r>
              <a:rPr b="1" lang="en-US" sz="3300">
                <a:latin typeface="Garamond"/>
                <a:ea typeface="Garamond"/>
                <a:cs typeface="Garamond"/>
                <a:sym typeface="Garamond"/>
              </a:rPr>
              <a:t>around</a:t>
            </a:r>
            <a:r>
              <a:rPr b="1" lang="en-US" sz="3300">
                <a:latin typeface="Garamond"/>
                <a:ea typeface="Garamond"/>
                <a:cs typeface="Garamond"/>
                <a:sym typeface="Garamond"/>
              </a:rPr>
              <a:t> the workshop in the North Pole. </a:t>
            </a:r>
            <a:endParaRPr b="1" sz="3300">
              <a:latin typeface="Garamond"/>
              <a:ea typeface="Garamond"/>
              <a:cs typeface="Garamond"/>
              <a:sym typeface="Garamond"/>
            </a:endParaRPr>
          </a:p>
          <a:p>
            <a:pPr indent="0" lvl="0" marL="0" rtl="0" algn="ctr">
              <a:spcBef>
                <a:spcPts val="0"/>
              </a:spcBef>
              <a:spcAft>
                <a:spcPts val="0"/>
              </a:spcAft>
              <a:buNone/>
            </a:pPr>
            <a:r>
              <a:rPr b="1" lang="en-US" sz="3300">
                <a:latin typeface="Garamond"/>
                <a:ea typeface="Garamond"/>
                <a:cs typeface="Garamond"/>
                <a:sym typeface="Garamond"/>
              </a:rPr>
              <a:t>We need your help to investigate these craters</a:t>
            </a:r>
            <a:r>
              <a:rPr b="1" lang="en-US">
                <a:latin typeface="Garamond"/>
                <a:ea typeface="Garamond"/>
                <a:cs typeface="Garamond"/>
                <a:sym typeface="Garamond"/>
              </a:rPr>
              <a:t>. </a:t>
            </a:r>
            <a:endParaRPr b="1">
              <a:latin typeface="Garamond"/>
              <a:ea typeface="Garamond"/>
              <a:cs typeface="Garamond"/>
              <a:sym typeface="Garamond"/>
            </a:endParaRPr>
          </a:p>
        </p:txBody>
      </p:sp>
      <p:pic>
        <p:nvPicPr>
          <p:cNvPr id="244" name="Google Shape;244;p29"/>
          <p:cNvPicPr preferRelativeResize="0"/>
          <p:nvPr/>
        </p:nvPicPr>
        <p:blipFill>
          <a:blip r:embed="rId3">
            <a:alphaModFix/>
          </a:blip>
          <a:stretch>
            <a:fillRect/>
          </a:stretch>
        </p:blipFill>
        <p:spPr>
          <a:xfrm>
            <a:off x="5563825" y="2272188"/>
            <a:ext cx="2152650" cy="1552575"/>
          </a:xfrm>
          <a:prstGeom prst="rect">
            <a:avLst/>
          </a:prstGeom>
          <a:noFill/>
          <a:ln>
            <a:noFill/>
          </a:ln>
        </p:spPr>
      </p:pic>
      <p:pic>
        <p:nvPicPr>
          <p:cNvPr id="245" name="Google Shape;245;p29"/>
          <p:cNvPicPr preferRelativeResize="0"/>
          <p:nvPr/>
        </p:nvPicPr>
        <p:blipFill>
          <a:blip r:embed="rId4">
            <a:alphaModFix/>
          </a:blip>
          <a:stretch>
            <a:fillRect/>
          </a:stretch>
        </p:blipFill>
        <p:spPr>
          <a:xfrm>
            <a:off x="8215325" y="642600"/>
            <a:ext cx="2312225" cy="1268350"/>
          </a:xfrm>
          <a:prstGeom prst="rect">
            <a:avLst/>
          </a:prstGeom>
          <a:noFill/>
          <a:ln>
            <a:noFill/>
          </a:ln>
        </p:spPr>
      </p:pic>
      <p:pic>
        <p:nvPicPr>
          <p:cNvPr id="246" name="Google Shape;246;p29"/>
          <p:cNvPicPr preferRelativeResize="0"/>
          <p:nvPr/>
        </p:nvPicPr>
        <p:blipFill>
          <a:blip r:embed="rId5">
            <a:alphaModFix/>
          </a:blip>
          <a:stretch>
            <a:fillRect/>
          </a:stretch>
        </p:blipFill>
        <p:spPr>
          <a:xfrm>
            <a:off x="8867775" y="2556425"/>
            <a:ext cx="2022015" cy="12683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0"/>
          <p:cNvSpPr txBox="1"/>
          <p:nvPr>
            <p:ph type="title"/>
          </p:nvPr>
        </p:nvSpPr>
        <p:spPr>
          <a:xfrm>
            <a:off x="-264325" y="419575"/>
            <a:ext cx="10058400" cy="723300"/>
          </a:xfrm>
          <a:prstGeom prst="rect">
            <a:avLst/>
          </a:prstGeom>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Font typeface="Arial"/>
              <a:buNone/>
            </a:pPr>
            <a:r>
              <a:rPr b="1" lang="en-US" sz="3600">
                <a:solidFill>
                  <a:schemeClr val="dk1"/>
                </a:solidFill>
                <a:latin typeface="Arial Rounded"/>
                <a:ea typeface="Arial Rounded"/>
                <a:cs typeface="Arial Rounded"/>
                <a:sym typeface="Arial Rounded"/>
              </a:rPr>
              <a:t>Year 5: </a:t>
            </a:r>
            <a:r>
              <a:rPr b="1" lang="en-US" sz="3600">
                <a:solidFill>
                  <a:schemeClr val="dk1"/>
                </a:solidFill>
                <a:latin typeface="Arial Rounded"/>
                <a:ea typeface="Arial Rounded"/>
                <a:cs typeface="Arial Rounded"/>
                <a:sym typeface="Arial Rounded"/>
              </a:rPr>
              <a:t>What affects the size of a crater?</a:t>
            </a:r>
            <a:endParaRPr sz="1800">
              <a:solidFill>
                <a:schemeClr val="dk1"/>
              </a:solidFill>
            </a:endParaRPr>
          </a:p>
        </p:txBody>
      </p:sp>
      <p:pic>
        <p:nvPicPr>
          <p:cNvPr id="252" name="Google Shape;252;p30"/>
          <p:cNvPicPr preferRelativeResize="0"/>
          <p:nvPr/>
        </p:nvPicPr>
        <p:blipFill>
          <a:blip r:embed="rId3">
            <a:alphaModFix/>
          </a:blip>
          <a:stretch>
            <a:fillRect/>
          </a:stretch>
        </p:blipFill>
        <p:spPr>
          <a:xfrm>
            <a:off x="368225" y="2636349"/>
            <a:ext cx="2723901" cy="3646100"/>
          </a:xfrm>
          <a:prstGeom prst="rect">
            <a:avLst/>
          </a:prstGeom>
          <a:noFill/>
          <a:ln>
            <a:noFill/>
          </a:ln>
        </p:spPr>
      </p:pic>
      <p:pic>
        <p:nvPicPr>
          <p:cNvPr id="253" name="Google Shape;253;p30"/>
          <p:cNvPicPr preferRelativeResize="0"/>
          <p:nvPr/>
        </p:nvPicPr>
        <p:blipFill>
          <a:blip r:embed="rId4">
            <a:alphaModFix/>
          </a:blip>
          <a:stretch>
            <a:fillRect/>
          </a:stretch>
        </p:blipFill>
        <p:spPr>
          <a:xfrm>
            <a:off x="8211275" y="1571785"/>
            <a:ext cx="3291075" cy="2458649"/>
          </a:xfrm>
          <a:prstGeom prst="rect">
            <a:avLst/>
          </a:prstGeom>
          <a:noFill/>
          <a:ln>
            <a:noFill/>
          </a:ln>
        </p:spPr>
      </p:pic>
      <p:pic>
        <p:nvPicPr>
          <p:cNvPr id="254" name="Google Shape;254;p30"/>
          <p:cNvPicPr preferRelativeResize="0"/>
          <p:nvPr/>
        </p:nvPicPr>
        <p:blipFill rotWithShape="1">
          <a:blip r:embed="rId5">
            <a:alphaModFix/>
          </a:blip>
          <a:srcRect b="14690" l="30217" r="19200" t="0"/>
          <a:stretch/>
        </p:blipFill>
        <p:spPr>
          <a:xfrm rot="-5400000">
            <a:off x="8874512" y="3291425"/>
            <a:ext cx="1964600" cy="4017449"/>
          </a:xfrm>
          <a:prstGeom prst="rect">
            <a:avLst/>
          </a:prstGeom>
          <a:noFill/>
          <a:ln>
            <a:noFill/>
          </a:ln>
        </p:spPr>
      </p:pic>
      <p:sp>
        <p:nvSpPr>
          <p:cNvPr id="255" name="Google Shape;255;p30"/>
          <p:cNvSpPr txBox="1"/>
          <p:nvPr/>
        </p:nvSpPr>
        <p:spPr>
          <a:xfrm>
            <a:off x="3178976" y="1030450"/>
            <a:ext cx="4554300" cy="209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US" sz="1900">
                <a:solidFill>
                  <a:schemeClr val="dk1"/>
                </a:solidFill>
                <a:latin typeface="Garamond"/>
                <a:ea typeface="Garamond"/>
                <a:cs typeface="Garamond"/>
                <a:sym typeface="Garamond"/>
              </a:rPr>
              <a:t>We used balls to be the model for an asteroid and flour to be the snow. We carried out </a:t>
            </a:r>
            <a:r>
              <a:rPr i="1" lang="en-US" sz="1900">
                <a:solidFill>
                  <a:schemeClr val="dk1"/>
                </a:solidFill>
                <a:latin typeface="Garamond"/>
                <a:ea typeface="Garamond"/>
                <a:cs typeface="Garamond"/>
                <a:sym typeface="Garamond"/>
              </a:rPr>
              <a:t>fair tests in which we had </a:t>
            </a:r>
            <a:r>
              <a:rPr i="1" lang="en-US" sz="1900">
                <a:solidFill>
                  <a:schemeClr val="dk1"/>
                </a:solidFill>
                <a:latin typeface="Garamond"/>
                <a:ea typeface="Garamond"/>
                <a:cs typeface="Garamond"/>
                <a:sym typeface="Garamond"/>
              </a:rPr>
              <a:t> a choice of changing the height that an object was dropped or changing the type of balls. We recorded our results in tables.</a:t>
            </a:r>
            <a:endParaRPr i="1" sz="1900">
              <a:solidFill>
                <a:schemeClr val="dk1"/>
              </a:solidFill>
              <a:latin typeface="Garamond"/>
              <a:ea typeface="Garamond"/>
              <a:cs typeface="Garamond"/>
              <a:sym typeface="Garamond"/>
            </a:endParaRPr>
          </a:p>
          <a:p>
            <a:pPr indent="0" lvl="0" marL="0" rtl="0" algn="l">
              <a:spcBef>
                <a:spcPts val="0"/>
              </a:spcBef>
              <a:spcAft>
                <a:spcPts val="0"/>
              </a:spcAft>
              <a:buNone/>
            </a:pPr>
            <a:r>
              <a:t/>
            </a:r>
            <a:endParaRPr i="1" sz="1900">
              <a:solidFill>
                <a:schemeClr val="dk1"/>
              </a:solidFill>
              <a:latin typeface="Garamond"/>
              <a:ea typeface="Garamond"/>
              <a:cs typeface="Garamond"/>
              <a:sym typeface="Garamond"/>
            </a:endParaRPr>
          </a:p>
          <a:p>
            <a:pPr indent="0" lvl="0" marL="0" rtl="0" algn="l">
              <a:spcBef>
                <a:spcPts val="0"/>
              </a:spcBef>
              <a:spcAft>
                <a:spcPts val="0"/>
              </a:spcAft>
              <a:buNone/>
            </a:pPr>
            <a:r>
              <a:rPr i="1" lang="en-US" sz="1900">
                <a:solidFill>
                  <a:schemeClr val="dk1"/>
                </a:solidFill>
                <a:latin typeface="Garamond"/>
                <a:ea typeface="Garamond"/>
                <a:cs typeface="Garamond"/>
                <a:sym typeface="Garamond"/>
              </a:rPr>
              <a:t>We discovered that a smaller, heavier object made a deeper </a:t>
            </a:r>
            <a:r>
              <a:rPr i="1" lang="en-US" sz="1900">
                <a:solidFill>
                  <a:schemeClr val="dk1"/>
                </a:solidFill>
                <a:latin typeface="Garamond"/>
                <a:ea typeface="Garamond"/>
                <a:cs typeface="Garamond"/>
                <a:sym typeface="Garamond"/>
              </a:rPr>
              <a:t>crater</a:t>
            </a:r>
            <a:r>
              <a:rPr i="1" lang="en-US" sz="1900">
                <a:solidFill>
                  <a:schemeClr val="dk1"/>
                </a:solidFill>
                <a:latin typeface="Garamond"/>
                <a:ea typeface="Garamond"/>
                <a:cs typeface="Garamond"/>
                <a:sym typeface="Garamond"/>
              </a:rPr>
              <a:t> . We also discovered that surprisingly the larger balls made wider craters but </a:t>
            </a:r>
            <a:r>
              <a:rPr i="1" lang="en-US" sz="1900">
                <a:solidFill>
                  <a:schemeClr val="dk1"/>
                </a:solidFill>
                <a:latin typeface="Garamond"/>
                <a:ea typeface="Garamond"/>
                <a:cs typeface="Garamond"/>
                <a:sym typeface="Garamond"/>
              </a:rPr>
              <a:t>they</a:t>
            </a:r>
            <a:r>
              <a:rPr i="1" lang="en-US" sz="1900">
                <a:solidFill>
                  <a:schemeClr val="dk1"/>
                </a:solidFill>
                <a:latin typeface="Garamond"/>
                <a:ea typeface="Garamond"/>
                <a:cs typeface="Garamond"/>
                <a:sym typeface="Garamond"/>
              </a:rPr>
              <a:t> were more </a:t>
            </a:r>
            <a:r>
              <a:rPr i="1" lang="en-US" sz="1900">
                <a:solidFill>
                  <a:schemeClr val="dk1"/>
                </a:solidFill>
                <a:latin typeface="Garamond"/>
                <a:ea typeface="Garamond"/>
                <a:cs typeface="Garamond"/>
                <a:sym typeface="Garamond"/>
              </a:rPr>
              <a:t>shallow</a:t>
            </a:r>
            <a:r>
              <a:rPr i="1" lang="en-US" sz="1900">
                <a:solidFill>
                  <a:schemeClr val="dk1"/>
                </a:solidFill>
                <a:latin typeface="Garamond"/>
                <a:ea typeface="Garamond"/>
                <a:cs typeface="Garamond"/>
                <a:sym typeface="Garamond"/>
              </a:rPr>
              <a:t>.  </a:t>
            </a:r>
            <a:endParaRPr i="1" sz="1900">
              <a:solidFill>
                <a:schemeClr val="dk1"/>
              </a:solidFill>
              <a:latin typeface="Garamond"/>
              <a:ea typeface="Garamond"/>
              <a:cs typeface="Garamond"/>
              <a:sym typeface="Garamond"/>
            </a:endParaRPr>
          </a:p>
          <a:p>
            <a:pPr indent="0" lvl="0" marL="0" rtl="0" algn="l">
              <a:spcBef>
                <a:spcPts val="0"/>
              </a:spcBef>
              <a:spcAft>
                <a:spcPts val="0"/>
              </a:spcAft>
              <a:buNone/>
            </a:pPr>
            <a:r>
              <a:t/>
            </a:r>
            <a:endParaRPr i="1" sz="1900">
              <a:solidFill>
                <a:schemeClr val="dk1"/>
              </a:solidFill>
              <a:latin typeface="Garamond"/>
              <a:ea typeface="Garamond"/>
              <a:cs typeface="Garamond"/>
              <a:sym typeface="Garamond"/>
            </a:endParaRPr>
          </a:p>
          <a:p>
            <a:pPr indent="0" lvl="0" marL="0" rtl="0" algn="l">
              <a:spcBef>
                <a:spcPts val="0"/>
              </a:spcBef>
              <a:spcAft>
                <a:spcPts val="0"/>
              </a:spcAft>
              <a:buNone/>
            </a:pPr>
            <a:r>
              <a:rPr i="1" lang="en-US" sz="1900">
                <a:solidFill>
                  <a:schemeClr val="dk1"/>
                </a:solidFill>
                <a:latin typeface="Garamond"/>
                <a:ea typeface="Garamond"/>
                <a:cs typeface="Garamond"/>
                <a:sym typeface="Garamond"/>
              </a:rPr>
              <a:t>We also learnt that sometimes the crater was elongated in shape. We noticed this happening when we dropped a marble from higher up. We think that this happened because it fell at an angle. </a:t>
            </a:r>
            <a:endParaRPr i="1" sz="1900">
              <a:solidFill>
                <a:schemeClr val="dk1"/>
              </a:solidFill>
              <a:latin typeface="Garamond"/>
              <a:ea typeface="Garamond"/>
              <a:cs typeface="Garamond"/>
              <a:sym typeface="Garamond"/>
            </a:endParaRPr>
          </a:p>
          <a:p>
            <a:pPr indent="0" lvl="0" marL="0" rtl="0" algn="l">
              <a:spcBef>
                <a:spcPts val="0"/>
              </a:spcBef>
              <a:spcAft>
                <a:spcPts val="0"/>
              </a:spcAft>
              <a:buNone/>
            </a:pPr>
            <a:r>
              <a:rPr i="1" lang="en-US" sz="1900">
                <a:solidFill>
                  <a:schemeClr val="dk1"/>
                </a:solidFill>
                <a:latin typeface="Garamond"/>
                <a:ea typeface="Garamond"/>
                <a:cs typeface="Garamond"/>
                <a:sym typeface="Garamond"/>
              </a:rPr>
              <a:t>Some of us wanted to measure the weight of the ball to see if that made a difference to the </a:t>
            </a:r>
            <a:r>
              <a:rPr i="1" lang="en-US" sz="1900">
                <a:solidFill>
                  <a:schemeClr val="dk1"/>
                </a:solidFill>
                <a:latin typeface="Garamond"/>
                <a:ea typeface="Garamond"/>
                <a:cs typeface="Garamond"/>
                <a:sym typeface="Garamond"/>
              </a:rPr>
              <a:t>size of the crater. Heavier balls made deeper craters. </a:t>
            </a:r>
            <a:endParaRPr i="1" sz="1900">
              <a:solidFill>
                <a:schemeClr val="dk1"/>
              </a:solidFill>
              <a:latin typeface="Garamond"/>
              <a:ea typeface="Garamond"/>
              <a:cs typeface="Garamond"/>
              <a:sym typeface="Garamond"/>
            </a:endParaRPr>
          </a:p>
          <a:p>
            <a:pPr indent="0" lvl="0" marL="0" rtl="0" algn="l">
              <a:spcBef>
                <a:spcPts val="0"/>
              </a:spcBef>
              <a:spcAft>
                <a:spcPts val="0"/>
              </a:spcAft>
              <a:buNone/>
            </a:pPr>
            <a:r>
              <a:t/>
            </a:r>
            <a:endParaRPr i="1" sz="1900">
              <a:solidFill>
                <a:schemeClr val="dk1"/>
              </a:solidFill>
              <a:latin typeface="Garamond"/>
              <a:ea typeface="Garamond"/>
              <a:cs typeface="Garamond"/>
              <a:sym typeface="Garamond"/>
            </a:endParaRPr>
          </a:p>
          <a:p>
            <a:pPr indent="0" lvl="0" marL="0" rtl="0" algn="l">
              <a:spcBef>
                <a:spcPts val="0"/>
              </a:spcBef>
              <a:spcAft>
                <a:spcPts val="0"/>
              </a:spcAft>
              <a:buNone/>
            </a:pPr>
            <a:r>
              <a:t/>
            </a:r>
            <a:endParaRPr i="1" sz="1900">
              <a:solidFill>
                <a:schemeClr val="dk1"/>
              </a:solidFill>
              <a:latin typeface="Garamond"/>
              <a:ea typeface="Garamond"/>
              <a:cs typeface="Garamond"/>
              <a:sym typeface="Garamond"/>
            </a:endParaRPr>
          </a:p>
          <a:p>
            <a:pPr indent="0" lvl="0" marL="0" rtl="0" algn="l">
              <a:spcBef>
                <a:spcPts val="0"/>
              </a:spcBef>
              <a:spcAft>
                <a:spcPts val="0"/>
              </a:spcAft>
              <a:buNone/>
            </a:pPr>
            <a:r>
              <a:t/>
            </a:r>
            <a:endParaRPr i="1" sz="1900">
              <a:solidFill>
                <a:schemeClr val="dk1"/>
              </a:solidFill>
              <a:latin typeface="Garamond"/>
              <a:ea typeface="Garamond"/>
              <a:cs typeface="Garamond"/>
              <a:sym typeface="Garamond"/>
            </a:endParaRPr>
          </a:p>
        </p:txBody>
      </p:sp>
      <p:pic>
        <p:nvPicPr>
          <p:cNvPr id="256" name="Google Shape;256;p30"/>
          <p:cNvPicPr preferRelativeResize="0"/>
          <p:nvPr/>
        </p:nvPicPr>
        <p:blipFill>
          <a:blip r:embed="rId6">
            <a:alphaModFix/>
          </a:blip>
          <a:stretch>
            <a:fillRect/>
          </a:stretch>
        </p:blipFill>
        <p:spPr>
          <a:xfrm>
            <a:off x="726349" y="1226925"/>
            <a:ext cx="1253475" cy="10948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1"/>
          <p:cNvSpPr txBox="1"/>
          <p:nvPr>
            <p:ph type="title"/>
          </p:nvPr>
        </p:nvSpPr>
        <p:spPr>
          <a:xfrm>
            <a:off x="5436125" y="338975"/>
            <a:ext cx="3023100" cy="13716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262626"/>
              </a:buClr>
              <a:buSzPts val="4800"/>
              <a:buFont typeface="Garamond"/>
              <a:buNone/>
            </a:pPr>
            <a:r>
              <a:rPr lang="en-US"/>
              <a:t>Year 6 </a:t>
            </a:r>
            <a:endParaRPr/>
          </a:p>
        </p:txBody>
      </p:sp>
      <p:sp>
        <p:nvSpPr>
          <p:cNvPr id="262" name="Google Shape;262;p31"/>
          <p:cNvSpPr/>
          <p:nvPr/>
        </p:nvSpPr>
        <p:spPr>
          <a:xfrm>
            <a:off x="7518800" y="689408"/>
            <a:ext cx="4060200" cy="20073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sz="1800">
              <a:solidFill>
                <a:schemeClr val="dk1"/>
              </a:solidFill>
              <a:latin typeface="Garamond"/>
              <a:ea typeface="Garamond"/>
              <a:cs typeface="Garamond"/>
              <a:sym typeface="Garamond"/>
            </a:endParaRPr>
          </a:p>
        </p:txBody>
      </p:sp>
      <p:sp>
        <p:nvSpPr>
          <p:cNvPr id="263" name="Google Shape;263;p31"/>
          <p:cNvSpPr/>
          <p:nvPr/>
        </p:nvSpPr>
        <p:spPr>
          <a:xfrm>
            <a:off x="5436127" y="4908487"/>
            <a:ext cx="60960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3300">
                <a:solidFill>
                  <a:schemeClr val="dk1"/>
                </a:solidFill>
                <a:latin typeface="Arial Rounded"/>
                <a:ea typeface="Arial Rounded"/>
                <a:cs typeface="Arial Rounded"/>
                <a:sym typeface="Arial Rounded"/>
              </a:rPr>
              <a:t>How do different circuit components affect the  sleigh lights?”</a:t>
            </a:r>
            <a:endParaRPr b="1" sz="3300">
              <a:solidFill>
                <a:schemeClr val="dk1"/>
              </a:solidFill>
              <a:latin typeface="Arial Rounded"/>
              <a:ea typeface="Arial Rounded"/>
              <a:cs typeface="Arial Rounded"/>
              <a:sym typeface="Arial Rounded"/>
            </a:endParaRPr>
          </a:p>
        </p:txBody>
      </p:sp>
      <p:sp>
        <p:nvSpPr>
          <p:cNvPr id="264" name="Google Shape;264;p31"/>
          <p:cNvSpPr/>
          <p:nvPr/>
        </p:nvSpPr>
        <p:spPr>
          <a:xfrm>
            <a:off x="316550" y="541200"/>
            <a:ext cx="4987800" cy="5775600"/>
          </a:xfrm>
          <a:prstGeom prst="verticalScroll">
            <a:avLst>
              <a:gd fmla="val 12500" name="adj"/>
            </a:avLst>
          </a:prstGeom>
          <a:solidFill>
            <a:schemeClr val="accent1"/>
          </a:solidFill>
          <a:ln cap="flat" cmpd="sng" w="12700">
            <a:solidFill>
              <a:srgbClr val="6A809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2300">
                <a:solidFill>
                  <a:schemeClr val="lt1"/>
                </a:solidFill>
                <a:latin typeface="Garamond"/>
                <a:ea typeface="Garamond"/>
                <a:cs typeface="Garamond"/>
                <a:sym typeface="Garamond"/>
              </a:rPr>
              <a:t>An upgrade is needed for the sleigh so that it  has a  multi-light system .</a:t>
            </a:r>
            <a:endParaRPr b="1" sz="2300">
              <a:solidFill>
                <a:schemeClr val="lt1"/>
              </a:solidFill>
              <a:latin typeface="Garamond"/>
              <a:ea typeface="Garamond"/>
              <a:cs typeface="Garamond"/>
              <a:sym typeface="Garamond"/>
            </a:endParaRPr>
          </a:p>
          <a:p>
            <a:pPr indent="0" lvl="0" marL="0" marR="0" rtl="0" algn="l">
              <a:spcBef>
                <a:spcPts val="0"/>
              </a:spcBef>
              <a:spcAft>
                <a:spcPts val="0"/>
              </a:spcAft>
              <a:buNone/>
            </a:pPr>
            <a:r>
              <a:t/>
            </a:r>
            <a:endParaRPr b="1" sz="2300">
              <a:solidFill>
                <a:schemeClr val="lt1"/>
              </a:solidFill>
              <a:latin typeface="Garamond"/>
              <a:ea typeface="Garamond"/>
              <a:cs typeface="Garamond"/>
              <a:sym typeface="Garamond"/>
            </a:endParaRPr>
          </a:p>
          <a:p>
            <a:pPr indent="0" lvl="0" marL="0" marR="0" rtl="0" algn="l">
              <a:spcBef>
                <a:spcPts val="0"/>
              </a:spcBef>
              <a:spcAft>
                <a:spcPts val="0"/>
              </a:spcAft>
              <a:buNone/>
            </a:pPr>
            <a:r>
              <a:rPr b="1" lang="en-US" sz="2300">
                <a:solidFill>
                  <a:schemeClr val="lt1"/>
                </a:solidFill>
                <a:latin typeface="Garamond"/>
                <a:ea typeface="Garamond"/>
                <a:cs typeface="Garamond"/>
                <a:sym typeface="Garamond"/>
              </a:rPr>
              <a:t>There are problems. </a:t>
            </a:r>
            <a:endParaRPr b="1" sz="1900"/>
          </a:p>
          <a:p>
            <a:pPr indent="0" lvl="0" marL="0" marR="0" rtl="0" algn="l">
              <a:spcBef>
                <a:spcPts val="0"/>
              </a:spcBef>
              <a:spcAft>
                <a:spcPts val="0"/>
              </a:spcAft>
              <a:buNone/>
            </a:pPr>
            <a:r>
              <a:t/>
            </a:r>
            <a:endParaRPr b="1" sz="2300">
              <a:solidFill>
                <a:schemeClr val="lt1"/>
              </a:solidFill>
              <a:latin typeface="Garamond"/>
              <a:ea typeface="Garamond"/>
              <a:cs typeface="Garamond"/>
              <a:sym typeface="Garamond"/>
            </a:endParaRPr>
          </a:p>
          <a:p>
            <a:pPr indent="0" lvl="0" marL="0" marR="0" rtl="0" algn="l">
              <a:spcBef>
                <a:spcPts val="0"/>
              </a:spcBef>
              <a:spcAft>
                <a:spcPts val="0"/>
              </a:spcAft>
              <a:buNone/>
            </a:pPr>
            <a:r>
              <a:rPr b="1" lang="en-US" sz="2300">
                <a:solidFill>
                  <a:schemeClr val="lt1"/>
                </a:solidFill>
                <a:latin typeface="Garamond"/>
                <a:ea typeface="Garamond"/>
                <a:cs typeface="Garamond"/>
                <a:sym typeface="Garamond"/>
              </a:rPr>
              <a:t>Some of the bulbs are too dim…</a:t>
            </a:r>
            <a:br>
              <a:rPr b="1" lang="en-US" sz="2300">
                <a:solidFill>
                  <a:schemeClr val="lt1"/>
                </a:solidFill>
                <a:latin typeface="Garamond"/>
                <a:ea typeface="Garamond"/>
                <a:cs typeface="Garamond"/>
                <a:sym typeface="Garamond"/>
              </a:rPr>
            </a:br>
            <a:r>
              <a:rPr b="1" lang="en-US" sz="2300">
                <a:solidFill>
                  <a:schemeClr val="lt1"/>
                </a:solidFill>
                <a:latin typeface="Garamond"/>
                <a:ea typeface="Garamond"/>
                <a:cs typeface="Garamond"/>
                <a:sym typeface="Garamond"/>
              </a:rPr>
              <a:t>Some are flickering…</a:t>
            </a:r>
            <a:br>
              <a:rPr b="1" lang="en-US" sz="2300">
                <a:solidFill>
                  <a:schemeClr val="lt1"/>
                </a:solidFill>
                <a:latin typeface="Garamond"/>
                <a:ea typeface="Garamond"/>
                <a:cs typeface="Garamond"/>
                <a:sym typeface="Garamond"/>
              </a:rPr>
            </a:br>
            <a:r>
              <a:rPr b="1" lang="en-US" sz="2300">
                <a:solidFill>
                  <a:schemeClr val="lt1"/>
                </a:solidFill>
                <a:latin typeface="Garamond"/>
                <a:ea typeface="Garamond"/>
                <a:cs typeface="Garamond"/>
                <a:sym typeface="Garamond"/>
              </a:rPr>
              <a:t>And sometimes when one light goes out — </a:t>
            </a:r>
            <a:r>
              <a:rPr b="1" i="1" lang="en-US" sz="2300">
                <a:solidFill>
                  <a:schemeClr val="lt1"/>
                </a:solidFill>
                <a:latin typeface="Garamond"/>
                <a:ea typeface="Garamond"/>
                <a:cs typeface="Garamond"/>
                <a:sym typeface="Garamond"/>
              </a:rPr>
              <a:t>all of them do!</a:t>
            </a:r>
            <a:endParaRPr b="1" sz="1900"/>
          </a:p>
          <a:p>
            <a:pPr indent="0" lvl="0" marL="0" marR="0" rtl="0" algn="l">
              <a:spcBef>
                <a:spcPts val="0"/>
              </a:spcBef>
              <a:spcAft>
                <a:spcPts val="0"/>
              </a:spcAft>
              <a:buNone/>
            </a:pPr>
            <a:br>
              <a:rPr b="1" lang="en-US" sz="2300">
                <a:solidFill>
                  <a:schemeClr val="lt1"/>
                </a:solidFill>
                <a:latin typeface="Garamond"/>
                <a:ea typeface="Garamond"/>
                <a:cs typeface="Garamond"/>
                <a:sym typeface="Garamond"/>
              </a:rPr>
            </a:br>
            <a:r>
              <a:rPr b="1" lang="en-US" sz="2300">
                <a:solidFill>
                  <a:schemeClr val="lt1"/>
                </a:solidFill>
                <a:latin typeface="Garamond"/>
                <a:ea typeface="Garamond"/>
                <a:cs typeface="Garamond"/>
                <a:sym typeface="Garamond"/>
              </a:rPr>
              <a:t>I need Year 6 to investigate why!</a:t>
            </a:r>
            <a:endParaRPr b="1" sz="2300">
              <a:solidFill>
                <a:schemeClr val="lt1"/>
              </a:solidFill>
              <a:latin typeface="Garamond"/>
              <a:ea typeface="Garamond"/>
              <a:cs typeface="Garamond"/>
              <a:sym typeface="Garamond"/>
            </a:endParaRPr>
          </a:p>
        </p:txBody>
      </p:sp>
      <p:pic>
        <p:nvPicPr>
          <p:cNvPr id="265" name="Google Shape;265;p31"/>
          <p:cNvPicPr preferRelativeResize="0"/>
          <p:nvPr/>
        </p:nvPicPr>
        <p:blipFill>
          <a:blip r:embed="rId3">
            <a:alphaModFix/>
          </a:blip>
          <a:stretch>
            <a:fillRect/>
          </a:stretch>
        </p:blipFill>
        <p:spPr>
          <a:xfrm>
            <a:off x="4992400" y="1912214"/>
            <a:ext cx="3705100" cy="30335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graphicFrame>
        <p:nvGraphicFramePr>
          <p:cNvPr id="270" name="Google Shape;270;p32"/>
          <p:cNvGraphicFramePr/>
          <p:nvPr/>
        </p:nvGraphicFramePr>
        <p:xfrm>
          <a:off x="6443075" y="811575"/>
          <a:ext cx="3000000" cy="3000000"/>
        </p:xfrm>
        <a:graphic>
          <a:graphicData uri="http://schemas.openxmlformats.org/drawingml/2006/table">
            <a:tbl>
              <a:tblPr>
                <a:noFill/>
                <a:tableStyleId>{843D32C4-90CA-4291-978E-C711E3CB98A9}</a:tableStyleId>
              </a:tblPr>
              <a:tblGrid>
                <a:gridCol w="2575675"/>
                <a:gridCol w="2575675"/>
              </a:tblGrid>
              <a:tr h="381000">
                <a:tc>
                  <a:txBody>
                    <a:bodyPr/>
                    <a:lstStyle/>
                    <a:p>
                      <a:pPr indent="0" lvl="0" marL="0" rtl="0" algn="l">
                        <a:spcBef>
                          <a:spcPts val="0"/>
                        </a:spcBef>
                        <a:spcAft>
                          <a:spcPts val="0"/>
                        </a:spcAft>
                        <a:buNone/>
                      </a:pPr>
                      <a:r>
                        <a:rPr lang="en-US"/>
                        <a:t>Number of batteries</a:t>
                      </a:r>
                      <a:endParaRPr/>
                    </a:p>
                  </a:txBody>
                  <a:tcPr marT="91425" marB="91425" marR="91425" marL="91425"/>
                </a:tc>
                <a:tc>
                  <a:txBody>
                    <a:bodyPr/>
                    <a:lstStyle/>
                    <a:p>
                      <a:pPr indent="0" lvl="0" marL="0" rtl="0" algn="l">
                        <a:spcBef>
                          <a:spcPts val="0"/>
                        </a:spcBef>
                        <a:spcAft>
                          <a:spcPts val="0"/>
                        </a:spcAft>
                        <a:buNone/>
                      </a:pPr>
                      <a:r>
                        <a:rPr lang="en-US"/>
                        <a:t>Brightness of bulbs</a:t>
                      </a:r>
                      <a:endParaRPr/>
                    </a:p>
                  </a:txBody>
                  <a:tcPr marT="91425" marB="91425" marR="91425" marL="91425"/>
                </a:tc>
              </a:tr>
              <a:tr h="381000">
                <a:tc>
                  <a:txBody>
                    <a:bodyPr/>
                    <a:lstStyle/>
                    <a:p>
                      <a:pPr indent="0" lvl="0" marL="0" rtl="0" algn="l">
                        <a:spcBef>
                          <a:spcPts val="0"/>
                        </a:spcBef>
                        <a:spcAft>
                          <a:spcPts val="0"/>
                        </a:spcAft>
                        <a:buNone/>
                      </a:pPr>
                      <a:r>
                        <a:rPr lang="en-US"/>
                        <a:t>1</a:t>
                      </a:r>
                      <a:endParaRPr/>
                    </a:p>
                  </a:txBody>
                  <a:tcPr marT="91425" marB="91425" marR="91425" marL="91425"/>
                </a:tc>
                <a:tc>
                  <a:txBody>
                    <a:bodyPr/>
                    <a:lstStyle/>
                    <a:p>
                      <a:pPr indent="0" lvl="0" marL="0" rtl="0" algn="l">
                        <a:spcBef>
                          <a:spcPts val="0"/>
                        </a:spcBef>
                        <a:spcAft>
                          <a:spcPts val="0"/>
                        </a:spcAft>
                        <a:buNone/>
                      </a:pPr>
                      <a:r>
                        <a:rPr lang="en-US"/>
                        <a:t>⅖ bulbs lit up and were very dim</a:t>
                      </a:r>
                      <a:endParaRPr/>
                    </a:p>
                  </a:txBody>
                  <a:tcPr marT="91425" marB="91425" marR="91425" marL="91425"/>
                </a:tc>
              </a:tr>
              <a:tr h="381000">
                <a:tc>
                  <a:txBody>
                    <a:bodyPr/>
                    <a:lstStyle/>
                    <a:p>
                      <a:pPr indent="0" lvl="0" marL="0" rtl="0" algn="l">
                        <a:spcBef>
                          <a:spcPts val="0"/>
                        </a:spcBef>
                        <a:spcAft>
                          <a:spcPts val="0"/>
                        </a:spcAft>
                        <a:buNone/>
                      </a:pPr>
                      <a:r>
                        <a:rPr lang="en-US"/>
                        <a:t>2</a:t>
                      </a:r>
                      <a:endParaRPr/>
                    </a:p>
                  </a:txBody>
                  <a:tcPr marT="91425" marB="91425" marR="91425" marL="91425"/>
                </a:tc>
                <a:tc>
                  <a:txBody>
                    <a:bodyPr/>
                    <a:lstStyle/>
                    <a:p>
                      <a:pPr indent="0" lvl="0" marL="0" rtl="0" algn="l">
                        <a:spcBef>
                          <a:spcPts val="0"/>
                        </a:spcBef>
                        <a:spcAft>
                          <a:spcPts val="0"/>
                        </a:spcAft>
                        <a:buNone/>
                      </a:pPr>
                      <a:r>
                        <a:rPr lang="en-US"/>
                        <a:t>⅗ bulbs lit </a:t>
                      </a:r>
                      <a:r>
                        <a:rPr lang="en-US"/>
                        <a:t>upland</a:t>
                      </a:r>
                      <a:r>
                        <a:rPr lang="en-US"/>
                        <a:t> were dim</a:t>
                      </a:r>
                      <a:endParaRPr/>
                    </a:p>
                  </a:txBody>
                  <a:tcPr marT="91425" marB="91425" marR="91425" marL="91425"/>
                </a:tc>
              </a:tr>
              <a:tr h="381000">
                <a:tc>
                  <a:txBody>
                    <a:bodyPr/>
                    <a:lstStyle/>
                    <a:p>
                      <a:pPr indent="0" lvl="0" marL="0" rtl="0" algn="l">
                        <a:spcBef>
                          <a:spcPts val="0"/>
                        </a:spcBef>
                        <a:spcAft>
                          <a:spcPts val="0"/>
                        </a:spcAft>
                        <a:buNone/>
                      </a:pPr>
                      <a:r>
                        <a:rPr lang="en-US"/>
                        <a:t>3</a:t>
                      </a:r>
                      <a:endParaRPr/>
                    </a:p>
                  </a:txBody>
                  <a:tcPr marT="91425" marB="91425" marR="91425" marL="91425"/>
                </a:tc>
                <a:tc>
                  <a:txBody>
                    <a:bodyPr/>
                    <a:lstStyle/>
                    <a:p>
                      <a:pPr indent="0" lvl="0" marL="0" rtl="0" algn="l">
                        <a:spcBef>
                          <a:spcPts val="0"/>
                        </a:spcBef>
                        <a:spcAft>
                          <a:spcPts val="0"/>
                        </a:spcAft>
                        <a:buNone/>
                      </a:pPr>
                      <a:r>
                        <a:rPr lang="en-US"/>
                        <a:t>⅗ bulbs were bright and ⅖ were very dim</a:t>
                      </a:r>
                      <a:endParaRPr/>
                    </a:p>
                  </a:txBody>
                  <a:tcPr marT="91425" marB="91425" marR="91425" marL="91425"/>
                </a:tc>
              </a:tr>
              <a:tr h="381000">
                <a:tc>
                  <a:txBody>
                    <a:bodyPr/>
                    <a:lstStyle/>
                    <a:p>
                      <a:pPr indent="0" lvl="0" marL="0" rtl="0" algn="l">
                        <a:spcBef>
                          <a:spcPts val="0"/>
                        </a:spcBef>
                        <a:spcAft>
                          <a:spcPts val="0"/>
                        </a:spcAft>
                        <a:buNone/>
                      </a:pPr>
                      <a:r>
                        <a:rPr lang="en-US"/>
                        <a:t>4</a:t>
                      </a:r>
                      <a:endParaRPr/>
                    </a:p>
                  </a:txBody>
                  <a:tcPr marT="91425" marB="91425" marR="91425" marL="91425"/>
                </a:tc>
                <a:tc>
                  <a:txBody>
                    <a:bodyPr/>
                    <a:lstStyle/>
                    <a:p>
                      <a:pPr indent="0" lvl="0" marL="0" rtl="0" algn="l">
                        <a:spcBef>
                          <a:spcPts val="0"/>
                        </a:spcBef>
                        <a:spcAft>
                          <a:spcPts val="0"/>
                        </a:spcAft>
                        <a:buNone/>
                      </a:pPr>
                      <a:r>
                        <a:rPr lang="en-US"/>
                        <a:t>⅗ bulbs were very bright and ⅖ were dim</a:t>
                      </a:r>
                      <a:endParaRPr/>
                    </a:p>
                  </a:txBody>
                  <a:tcPr marT="91425" marB="91425" marR="91425" marL="91425"/>
                </a:tc>
              </a:tr>
              <a:tr h="381000">
                <a:tc>
                  <a:txBody>
                    <a:bodyPr/>
                    <a:lstStyle/>
                    <a:p>
                      <a:pPr indent="0" lvl="0" marL="0" rtl="0" algn="l">
                        <a:spcBef>
                          <a:spcPts val="0"/>
                        </a:spcBef>
                        <a:spcAft>
                          <a:spcPts val="0"/>
                        </a:spcAft>
                        <a:buNone/>
                      </a:pPr>
                      <a:r>
                        <a:rPr lang="en-US"/>
                        <a:t>5</a:t>
                      </a:r>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US">
                          <a:solidFill>
                            <a:schemeClr val="dk1"/>
                          </a:solidFill>
                        </a:rPr>
                        <a:t>⅗ bulbs were very bright and ⅖ were bright</a:t>
                      </a:r>
                      <a:endParaRPr/>
                    </a:p>
                  </a:txBody>
                  <a:tcPr marT="91425" marB="91425" marR="91425" marL="91425"/>
                </a:tc>
              </a:tr>
              <a:tr h="381000">
                <a:tc>
                  <a:txBody>
                    <a:bodyPr/>
                    <a:lstStyle/>
                    <a:p>
                      <a:pPr indent="0" lvl="0" marL="0" rtl="0" algn="l">
                        <a:spcBef>
                          <a:spcPts val="0"/>
                        </a:spcBef>
                        <a:spcAft>
                          <a:spcPts val="0"/>
                        </a:spcAft>
                        <a:buNone/>
                      </a:pPr>
                      <a:r>
                        <a:rPr lang="en-US"/>
                        <a:t>6</a:t>
                      </a:r>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US">
                          <a:solidFill>
                            <a:schemeClr val="dk1"/>
                          </a:solidFill>
                        </a:rPr>
                        <a:t>⅗ bulbs were very bright and ⅖ were bright</a:t>
                      </a:r>
                      <a:endParaRPr/>
                    </a:p>
                  </a:txBody>
                  <a:tcPr marT="91425" marB="91425" marR="91425" marL="91425"/>
                </a:tc>
              </a:tr>
            </a:tbl>
          </a:graphicData>
        </a:graphic>
      </p:graphicFrame>
      <p:sp>
        <p:nvSpPr>
          <p:cNvPr id="271" name="Google Shape;271;p32"/>
          <p:cNvSpPr txBox="1"/>
          <p:nvPr/>
        </p:nvSpPr>
        <p:spPr>
          <a:xfrm>
            <a:off x="707325" y="898300"/>
            <a:ext cx="5010300" cy="496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800">
                <a:solidFill>
                  <a:schemeClr val="dk1"/>
                </a:solidFill>
                <a:latin typeface="Garamond"/>
                <a:ea typeface="Garamond"/>
                <a:cs typeface="Garamond"/>
                <a:sym typeface="Garamond"/>
              </a:rPr>
              <a:t>In year 6 we wanted to add more lights to Santa’s sleigh. We were testing what would affect the brightness of the bulbs. We decided to test the number of batteries to see what effect it had on the brightness of the bulbs. the children predicted that the more batteries the brighter the bulbs would be. </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We had 5 bulbs in our circuit and we observed what happened each time a battery was added to the circuit.</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Our results table shows that the brightness of the bulbs increased with the number of batteries that were used.</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You can see how many of the 5 bulbs were lit up and how bright they were.</a:t>
            </a:r>
            <a:endParaRPr sz="1800">
              <a:solidFill>
                <a:schemeClr val="dk1"/>
              </a:solidFill>
              <a:latin typeface="Garamond"/>
              <a:ea typeface="Garamond"/>
              <a:cs typeface="Garamond"/>
              <a:sym typeface="Garamond"/>
            </a:endParaRPr>
          </a:p>
          <a:p>
            <a:pPr indent="0" lvl="0" marL="0" rtl="0" algn="l">
              <a:spcBef>
                <a:spcPts val="0"/>
              </a:spcBef>
              <a:spcAft>
                <a:spcPts val="0"/>
              </a:spcAft>
              <a:buNone/>
            </a:pPr>
            <a:r>
              <a:rPr lang="en-US" sz="1800">
                <a:solidFill>
                  <a:schemeClr val="dk1"/>
                </a:solidFill>
                <a:latin typeface="Garamond"/>
                <a:ea typeface="Garamond"/>
                <a:cs typeface="Garamond"/>
                <a:sym typeface="Garamond"/>
              </a:rPr>
              <a:t>We decided that to make a brighter sleigh, we would need to increase the battery power.</a:t>
            </a:r>
            <a:endParaRPr sz="1800">
              <a:solidFill>
                <a:schemeClr val="dk1"/>
              </a:solidFill>
              <a:latin typeface="Garamond"/>
              <a:ea typeface="Garamond"/>
              <a:cs typeface="Garamond"/>
              <a:sym typeface="Garamond"/>
            </a:endParaRPr>
          </a:p>
        </p:txBody>
      </p:sp>
    </p:spTree>
  </p:cSld>
  <p:clrMapOvr>
    <a:masterClrMapping/>
  </p:clrMapOvr>
</p:sld>
</file>

<file path=ppt/theme/theme1.xml><?xml version="1.0" encoding="utf-8"?>
<a:theme xmlns:a="http://schemas.openxmlformats.org/drawingml/2006/main" xmlns:r="http://schemas.openxmlformats.org/officeDocument/2006/relationships" name="Savon">
  <a:themeElements>
    <a:clrScheme name="Savon">
      <a:dk1>
        <a:srgbClr val="000000"/>
      </a:dk1>
      <a:lt1>
        <a:srgbClr val="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