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DCF5"/>
    <a:srgbClr val="F73BD8"/>
    <a:srgbClr val="F7EADF"/>
    <a:srgbClr val="ABF7BF"/>
    <a:srgbClr val="6FF292"/>
    <a:srgbClr val="46FA0F"/>
    <a:srgbClr val="F9FC3D"/>
    <a:srgbClr val="FAF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7DF534-BBC3-4365-93F8-B4AA3D19AA9E}" v="1731" dt="2022-09-03T21:52:33.339"/>
    <p1510:client id="{2459277D-BA6D-4444-8EE4-3FB13ED01FE5}" v="1029" dt="2022-10-26T14:06:37.572"/>
    <p1510:client id="{C2148AD2-275F-4CAA-82A0-ED0C465D73BA}" v="264" dt="2022-10-30T16:07:56.9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rt 1"/>
          <p:cNvSpPr/>
          <p:nvPr/>
        </p:nvSpPr>
        <p:spPr>
          <a:xfrm>
            <a:off x="399688" y="123963"/>
            <a:ext cx="2430809" cy="1621399"/>
          </a:xfrm>
          <a:prstGeom prst="hear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FF498D-E787-DB52-D035-2E648E09EFC6}"/>
              </a:ext>
            </a:extLst>
          </p:cNvPr>
          <p:cNvSpPr txBox="1"/>
          <p:nvPr/>
        </p:nvSpPr>
        <p:spPr>
          <a:xfrm>
            <a:off x="3964005" y="123963"/>
            <a:ext cx="4607340" cy="233910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English 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Winter Sleep -  A hibernation story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 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Sentence structure </a:t>
            </a:r>
            <a:endParaRPr lang="en-GB" dirty="0">
              <a:latin typeface="SassoonCRInfant" panose="02010503020300020003" pitchFamily="2" charset="0"/>
            </a:endParaRP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Handwriting 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Capital letters and full stops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Adjectives 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Conjunctions </a:t>
            </a: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AEE931-A8C0-D407-DABE-CCE48AA66EE0}"/>
              </a:ext>
            </a:extLst>
          </p:cNvPr>
          <p:cNvSpPr txBox="1"/>
          <p:nvPr/>
        </p:nvSpPr>
        <p:spPr>
          <a:xfrm>
            <a:off x="8660227" y="230843"/>
            <a:ext cx="3457152" cy="3785652"/>
          </a:xfrm>
          <a:prstGeom prst="rect">
            <a:avLst/>
          </a:prstGeom>
          <a:solidFill>
            <a:srgbClr val="ABF7BF"/>
          </a:solidFill>
          <a:ln>
            <a:solidFill>
              <a:srgbClr val="46FA0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600" b="1" dirty="0">
                <a:latin typeface="SassoonCRInfant" panose="02010503020300020003" pitchFamily="2" charset="0"/>
                <a:cs typeface="Calibri"/>
              </a:rPr>
              <a:t>Maths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Addition and subtraction (within 10)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Addition – add together 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Subtraction – find a part and takeaway/cross out</a:t>
            </a:r>
            <a:endParaRPr lang="en-GB" sz="1600" b="1" dirty="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Fact families (the eight facts)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Subtraction on a number line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Add or subtract 1 or 2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Geometry: Shape</a:t>
            </a:r>
            <a:endParaRPr lang="en-GB" sz="1600" dirty="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Recognise and name 3D shapes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Recognise and name 2D shapes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Sort 2D shapes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ea typeface="+mn-lt"/>
                <a:cs typeface="+mn-lt"/>
              </a:rPr>
              <a:t>Patterns with 2D and 3D shapes</a:t>
            </a:r>
          </a:p>
          <a:p>
            <a:r>
              <a:rPr lang="en-GB" sz="1600" b="1" dirty="0">
                <a:latin typeface="SassoonCRInfant" panose="02010503020300020003" pitchFamily="2" charset="0"/>
                <a:ea typeface="+mn-lt"/>
                <a:cs typeface="+mn-lt"/>
              </a:rPr>
              <a:t>Consolidation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E83F73-22B8-A366-52C3-7A046C1129ED}"/>
              </a:ext>
            </a:extLst>
          </p:cNvPr>
          <p:cNvSpPr txBox="1"/>
          <p:nvPr/>
        </p:nvSpPr>
        <p:spPr>
          <a:xfrm>
            <a:off x="8801950" y="5245904"/>
            <a:ext cx="3034450" cy="13234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RE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Incarnation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 panose="020F0502020204030204"/>
              </a:rPr>
              <a:t>Christmas is coming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 panose="020F0502020204030204"/>
              </a:rPr>
              <a:t>Being thankful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 panose="020F0502020204030204"/>
              </a:rPr>
              <a:t>Advent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405CE8-20B7-D6AC-AF1C-C14544A7F118}"/>
              </a:ext>
            </a:extLst>
          </p:cNvPr>
          <p:cNvSpPr txBox="1"/>
          <p:nvPr/>
        </p:nvSpPr>
        <p:spPr>
          <a:xfrm>
            <a:off x="4432482" y="2589025"/>
            <a:ext cx="4058546" cy="2062103"/>
          </a:xfrm>
          <a:prstGeom prst="rect">
            <a:avLst/>
          </a:prstGeom>
          <a:solidFill>
            <a:srgbClr val="FAF87D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Science 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Human senses 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Identify, name, draw and label the basic body parts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The 5 senses (touch, smell, hear, taste, sight)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What part of the body do we use for each of our senses?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84872-F64C-2432-6964-0CA1712E2CE2}"/>
              </a:ext>
            </a:extLst>
          </p:cNvPr>
          <p:cNvSpPr txBox="1"/>
          <p:nvPr/>
        </p:nvSpPr>
        <p:spPr>
          <a:xfrm>
            <a:off x="4540492" y="5245904"/>
            <a:ext cx="1453907" cy="1323439"/>
          </a:xfrm>
          <a:prstGeom prst="rect">
            <a:avLst/>
          </a:prstGeom>
          <a:solidFill>
            <a:srgbClr val="F7EADF"/>
          </a:solidFill>
          <a:ln>
            <a:solidFill>
              <a:srgbClr val="F73BD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Dance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Sending and receiving </a:t>
            </a:r>
            <a:endParaRPr lang="en-GB" dirty="0">
              <a:latin typeface="SassoonCRInfant" panose="02010503020300020003" pitchFamily="2" charset="0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A4E793-530C-9D99-3969-BFCC7E47BD40}"/>
              </a:ext>
            </a:extLst>
          </p:cNvPr>
          <p:cNvSpPr txBox="1"/>
          <p:nvPr/>
        </p:nvSpPr>
        <p:spPr>
          <a:xfrm>
            <a:off x="180911" y="1788726"/>
            <a:ext cx="3613895" cy="2554545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DT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Mechanisms: Can I make a moving Christmas card?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Design a purposeful and functioning card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Select from a range of materials to  make a background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Select from a range of tools to make a moving part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Evaluate against success criteria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6F7F25-2CBC-55A7-C169-CF574C525315}"/>
              </a:ext>
            </a:extLst>
          </p:cNvPr>
          <p:cNvSpPr txBox="1"/>
          <p:nvPr/>
        </p:nvSpPr>
        <p:spPr>
          <a:xfrm>
            <a:off x="180911" y="4476147"/>
            <a:ext cx="4075379" cy="206210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Geography 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What is it like here?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Talk about surrounding school 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Draw a map with a simple key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Talk about different features on an aerial  photograph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Explain that we live in England which is part of the UK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FACA53-C8D3-A8E0-E86E-17028F9A9670}"/>
              </a:ext>
            </a:extLst>
          </p:cNvPr>
          <p:cNvSpPr txBox="1"/>
          <p:nvPr/>
        </p:nvSpPr>
        <p:spPr>
          <a:xfrm>
            <a:off x="859082" y="392006"/>
            <a:ext cx="1971415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Term 2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Learning in Year 1</a:t>
            </a:r>
          </a:p>
          <a:p>
            <a:endParaRPr lang="en-GB" sz="1600" b="1" dirty="0">
              <a:latin typeface="SassoonCRInfant" panose="02010503020300020003" pitchFamily="2" charset="0"/>
              <a:cs typeface="Calibri"/>
            </a:endParaRP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Amazing me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6E580F-C8F1-13CF-915A-E68D084EBB4B}"/>
              </a:ext>
            </a:extLst>
          </p:cNvPr>
          <p:cNvSpPr txBox="1"/>
          <p:nvPr/>
        </p:nvSpPr>
        <p:spPr>
          <a:xfrm>
            <a:off x="6420214" y="5245904"/>
            <a:ext cx="1756469" cy="1323439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Computing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Creating media – digital painting</a:t>
            </a:r>
          </a:p>
          <a:p>
            <a:endParaRPr lang="en-GB" sz="1600" dirty="0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CD74EC-EC6B-2AE9-D66A-D06FAA17AAC7}"/>
              </a:ext>
            </a:extLst>
          </p:cNvPr>
          <p:cNvSpPr txBox="1"/>
          <p:nvPr/>
        </p:nvSpPr>
        <p:spPr>
          <a:xfrm>
            <a:off x="15250990" y="14673148"/>
            <a:ext cx="45719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  <a:cs typeface="Calibri"/>
              </a:rPr>
              <a:t>Music</a:t>
            </a:r>
            <a:r>
              <a:rPr lang="en-GB" sz="1600" b="1" dirty="0">
                <a:cs typeface="Calibri"/>
              </a:rPr>
              <a:t> </a:t>
            </a:r>
          </a:p>
          <a:p>
            <a:endParaRPr lang="en-GB" sz="1600" b="1" dirty="0">
              <a:cs typeface="Calibri"/>
            </a:endParaRPr>
          </a:p>
        </p:txBody>
      </p:sp>
      <p:pic>
        <p:nvPicPr>
          <p:cNvPr id="5" name="Picture 4" descr="Can Using Multiple Senses Detect Viral Threats Like COVID-19? | Psychology  Today United Kingd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3320" y="4343271"/>
            <a:ext cx="1515536" cy="84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AE8E10C-670D-4EA3-479B-E8FA54951789}"/>
              </a:ext>
            </a:extLst>
          </p:cNvPr>
          <p:cNvSpPr txBox="1"/>
          <p:nvPr/>
        </p:nvSpPr>
        <p:spPr>
          <a:xfrm>
            <a:off x="8667220" y="4183758"/>
            <a:ext cx="2931786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solidFill>
                  <a:schemeClr val="tx1"/>
                </a:solidFill>
                <a:latin typeface="SassoonCRInfant" panose="02010503020300020003" pitchFamily="2" charset="0"/>
                <a:cs typeface="Calibri"/>
              </a:rPr>
              <a:t>Music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  <a:latin typeface="SassoonCRInfant" panose="02010503020300020003" pitchFamily="2" charset="0"/>
              </a:rPr>
              <a:t>Christmas songs</a:t>
            </a:r>
          </a:p>
        </p:txBody>
      </p:sp>
      <p:pic>
        <p:nvPicPr>
          <p:cNvPr id="13" name="Picture 2" descr="Free Clipart Images | Christmas tree images, Cartoon christmas tree, Christmas  tree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4059" y="3967303"/>
            <a:ext cx="949325" cy="101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encrypted-tbn0.gstatic.com/images?q=tbn:ANd9GcSkXI6GfecTLarftb7wiurdzVMlMkTnlHV8wMff0Njz3iethLmSLIU1CFEgEw8:https://m.media-amazon.com/images/I/9180zu9o8mS._AC_UF894,1000_QL80_.jpg&amp;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308" y="802474"/>
            <a:ext cx="1095375" cy="133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235</Words>
  <Application>Microsoft Office PowerPoint</Application>
  <PresentationFormat>Widescreen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SassoonCRInfant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Everest</dc:creator>
  <cp:lastModifiedBy>Judy HIGGS</cp:lastModifiedBy>
  <cp:revision>378</cp:revision>
  <dcterms:created xsi:type="dcterms:W3CDTF">2022-09-03T20:57:25Z</dcterms:created>
  <dcterms:modified xsi:type="dcterms:W3CDTF">2025-10-16T16:51:40Z</dcterms:modified>
</cp:coreProperties>
</file>