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12192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5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-438856" y="4155899"/>
            <a:ext cx="77357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81057" y="5075811"/>
            <a:ext cx="10332156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2519318" y="3639917"/>
            <a:ext cx="10332156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4172" y="1001486"/>
            <a:ext cx="5762172" cy="1334159"/>
          </a:xfrm>
          <a:prstGeom prst="roundRect">
            <a:avLst>
              <a:gd name="adj" fmla="val 16667"/>
            </a:avLst>
          </a:prstGeom>
          <a:solidFill>
            <a:srgbClr val="8EB7D8"/>
          </a:solidFill>
          <a:ln w="12700" cap="flat" cmpd="sng">
            <a:solidFill>
              <a:srgbClr val="8EB7D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-174172" y="5653312"/>
            <a:ext cx="2705499" cy="830997"/>
          </a:xfrm>
          <a:prstGeom prst="roundRect">
            <a:avLst>
              <a:gd name="adj" fmla="val 16667"/>
            </a:avLst>
          </a:prstGeom>
          <a:solidFill>
            <a:srgbClr val="8EB7D8">
              <a:alpha val="5294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224912" y="2357656"/>
            <a:ext cx="6411233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Phonics Screening Practice</a:t>
            </a:r>
            <a:endParaRPr sz="7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244583" y="5653312"/>
            <a:ext cx="734740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5</a:t>
            </a:r>
            <a:endParaRPr sz="4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229055" y="1045028"/>
            <a:ext cx="66289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stage 1</a:t>
            </a:r>
            <a:endParaRPr sz="7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l="12307" t="21507" r="15558" b="22699"/>
          <a:stretch/>
        </p:blipFill>
        <p:spPr>
          <a:xfrm>
            <a:off x="337929" y="6947082"/>
            <a:ext cx="3468604" cy="1492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5">
            <a:alphaModFix/>
          </a:blip>
          <a:srcRect l="10017" t="19156" r="13456" b="19119"/>
          <a:stretch/>
        </p:blipFill>
        <p:spPr>
          <a:xfrm>
            <a:off x="1105805" y="7836170"/>
            <a:ext cx="3510154" cy="152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l="13420" t="17362" r="19856" b="21108"/>
          <a:stretch/>
        </p:blipFill>
        <p:spPr>
          <a:xfrm>
            <a:off x="1944496" y="9033022"/>
            <a:ext cx="3501183" cy="150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/>
          <p:cNvPicPr preferRelativeResize="0"/>
          <p:nvPr/>
        </p:nvPicPr>
        <p:blipFill rotWithShape="1">
          <a:blip r:embed="rId7">
            <a:alphaModFix/>
          </a:blip>
          <a:srcRect l="13242" t="26145" r="13769" b="22022"/>
          <a:stretch/>
        </p:blipFill>
        <p:spPr>
          <a:xfrm>
            <a:off x="2781591" y="10250503"/>
            <a:ext cx="3472988" cy="147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362856" y="1567544"/>
            <a:ext cx="6102864" cy="1741714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/>
          <p:nvPr/>
        </p:nvSpPr>
        <p:spPr>
          <a:xfrm>
            <a:off x="537026" y="1727574"/>
            <a:ext cx="573314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document will help your child prepare for the statutory phonics screening test.</a:t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362856" y="3701518"/>
            <a:ext cx="6102864" cy="214094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537026" y="3861549"/>
            <a:ext cx="5733143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contains a mixture of real words and pseudo-words (nonsense words), just like the real test they will take in school.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362856" y="6249251"/>
            <a:ext cx="6102864" cy="3867207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537026" y="6409282"/>
            <a:ext cx="573314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pseudo-words are accompanied by a picture of an imaginary creature. This provides context for the child (naming the imaginary creature) to ensure that they are not trying to match the pseudo-word to a word in their vocabulary.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362856" y="343878"/>
            <a:ext cx="315983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54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4"/>
          <p:cNvSpPr/>
          <p:nvPr/>
        </p:nvSpPr>
        <p:spPr>
          <a:xfrm>
            <a:off x="0" y="10493827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3512457" y="10523248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38912" y="499568"/>
            <a:ext cx="1551708" cy="2220046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/>
          <p:nvPr/>
        </p:nvSpPr>
        <p:spPr>
          <a:xfrm>
            <a:off x="1100424" y="859148"/>
            <a:ext cx="290092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splurt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5"/>
          <p:cNvSpPr/>
          <p:nvPr/>
        </p:nvSpPr>
        <p:spPr>
          <a:xfrm>
            <a:off x="1400378" y="3614222"/>
            <a:ext cx="230101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strig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5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5"/>
          <p:cNvSpPr/>
          <p:nvPr/>
        </p:nvSpPr>
        <p:spPr>
          <a:xfrm>
            <a:off x="1138897" y="6369296"/>
            <a:ext cx="282397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spron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5"/>
          <p:cNvSpPr/>
          <p:nvPr/>
        </p:nvSpPr>
        <p:spPr>
          <a:xfrm>
            <a:off x="768187" y="9124370"/>
            <a:ext cx="356540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plonter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9543" y="3251690"/>
            <a:ext cx="1124857" cy="22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07297" y="6072548"/>
            <a:ext cx="1414938" cy="211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869543" y="8861095"/>
            <a:ext cx="1267799" cy="209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28373" y="943783"/>
            <a:ext cx="3359323" cy="142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372895" y="3732940"/>
            <a:ext cx="2470277" cy="1320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71223" y="6583148"/>
            <a:ext cx="3359323" cy="1378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58609" y="9141651"/>
            <a:ext cx="3765744" cy="15748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6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6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2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snap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threw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slack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6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flake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66411" y="1130233"/>
            <a:ext cx="2895749" cy="1320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712" y="3568361"/>
            <a:ext cx="3791145" cy="1435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33467" y="6441141"/>
            <a:ext cx="3225966" cy="146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25476" y="9126451"/>
            <a:ext cx="3841947" cy="15050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7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3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995812" y="859148"/>
            <a:ext cx="311014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schel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1186986" y="3614222"/>
            <a:ext cx="272779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stroft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1071155" y="6369296"/>
            <a:ext cx="295946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quesh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7"/>
          <p:cNvSpPr/>
          <p:nvPr/>
        </p:nvSpPr>
        <p:spPr>
          <a:xfrm>
            <a:off x="730131" y="9124370"/>
            <a:ext cx="364151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thramp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0238" y="469900"/>
            <a:ext cx="1289056" cy="2301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4441" y="3264891"/>
            <a:ext cx="1718423" cy="220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61822" y="6045586"/>
            <a:ext cx="2383625" cy="223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64708" y="8809657"/>
            <a:ext cx="2080739" cy="21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27360" y="948003"/>
            <a:ext cx="3378374" cy="1447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93450" y="3642549"/>
            <a:ext cx="3314870" cy="1416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84069" y="6377727"/>
            <a:ext cx="2946551" cy="1574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44889" y="9184290"/>
            <a:ext cx="3403775" cy="1384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8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8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8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8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4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8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drain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18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8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flush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8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spring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8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block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88461" y="873092"/>
            <a:ext cx="3127677" cy="1520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73146" y="3453940"/>
            <a:ext cx="3079908" cy="1746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32156" y="6440386"/>
            <a:ext cx="3410125" cy="1416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32156" y="9154930"/>
            <a:ext cx="3486329" cy="1460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9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9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9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9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5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1176148" y="859148"/>
            <a:ext cx="274947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1618514" y="3614222"/>
            <a:ext cx="186474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gox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1451067" y="6369296"/>
            <a:ext cx="219964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wim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9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9"/>
          <p:cNvSpPr/>
          <p:nvPr/>
        </p:nvSpPr>
        <p:spPr>
          <a:xfrm>
            <a:off x="1565680" y="9124370"/>
            <a:ext cx="197041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yup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12968" y="535489"/>
            <a:ext cx="2092166" cy="211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23003" y="3276601"/>
            <a:ext cx="1782131" cy="2203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94973" y="6071973"/>
            <a:ext cx="2410161" cy="21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047394" y="8922310"/>
            <a:ext cx="2257740" cy="196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75907" y="908060"/>
            <a:ext cx="3137061" cy="1225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447145" y="3881176"/>
            <a:ext cx="2203563" cy="1085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386319" y="6558318"/>
            <a:ext cx="2343270" cy="10541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9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83571" y="9356406"/>
            <a:ext cx="2667137" cy="14097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0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0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6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0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glad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0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zoom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0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0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snack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0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0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9374" y="717550"/>
            <a:ext cx="2717940" cy="1606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36230" y="3847246"/>
            <a:ext cx="3156112" cy="1092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82807" y="6411858"/>
            <a:ext cx="3391074" cy="1238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38340" y="9327974"/>
            <a:ext cx="3435527" cy="11176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1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1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7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1291181" y="859148"/>
            <a:ext cx="251940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spret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1441448" y="3614222"/>
            <a:ext cx="221887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gulk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1737203" y="6369296"/>
            <a:ext cx="162736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joo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1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1"/>
          <p:cNvSpPr/>
          <p:nvPr/>
        </p:nvSpPr>
        <p:spPr>
          <a:xfrm>
            <a:off x="891620" y="9124370"/>
            <a:ext cx="331853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snomp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2244" y="496940"/>
            <a:ext cx="2151190" cy="219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80847" y="3309422"/>
            <a:ext cx="2305372" cy="214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13443" y="6008737"/>
            <a:ext cx="1264843" cy="228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1686" y="9124371"/>
            <a:ext cx="2204533" cy="15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68084" y="1023514"/>
            <a:ext cx="2965602" cy="1301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120895" y="3515989"/>
            <a:ext cx="2749691" cy="1479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68084" y="6413430"/>
            <a:ext cx="2705239" cy="1422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2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87315" y="9394659"/>
            <a:ext cx="3314870" cy="1187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2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2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8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drink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groan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spray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22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2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wrinkle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60128" y="859148"/>
            <a:ext cx="3137061" cy="1390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60128" y="3805016"/>
            <a:ext cx="3143412" cy="1212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18886" y="6522948"/>
            <a:ext cx="2978303" cy="1320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33085" y="9168677"/>
            <a:ext cx="3791145" cy="13526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3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23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9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1219528" y="859148"/>
            <a:ext cx="266271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</a:t>
            </a: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974976" y="3614222"/>
            <a:ext cx="315182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kound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3"/>
          <p:cNvSpPr/>
          <p:nvPr/>
        </p:nvSpPr>
        <p:spPr>
          <a:xfrm>
            <a:off x="1366526" y="6369296"/>
            <a:ext cx="236872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droy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3"/>
          <p:cNvSpPr/>
          <p:nvPr/>
        </p:nvSpPr>
        <p:spPr>
          <a:xfrm>
            <a:off x="1299616" y="9124370"/>
            <a:ext cx="250254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werg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19397" y="471317"/>
            <a:ext cx="967677" cy="235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24008" y="3340714"/>
            <a:ext cx="1971950" cy="210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35236" y="6291714"/>
            <a:ext cx="2486372" cy="161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1315" y="8749390"/>
            <a:ext cx="2067085" cy="231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18917" y="6413930"/>
            <a:ext cx="2616334" cy="1701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72070" y="9281160"/>
            <a:ext cx="3032263" cy="1371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17955" y="3633455"/>
            <a:ext cx="3340669" cy="1542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2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15214" y="955451"/>
            <a:ext cx="3151825" cy="1636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4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4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24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10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24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should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snatched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blink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4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24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squint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50832" y="745644"/>
            <a:ext cx="3759393" cy="1435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8459" y="3634075"/>
            <a:ext cx="4953255" cy="1346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90538" y="6163160"/>
            <a:ext cx="3479979" cy="1701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82217" y="9141489"/>
            <a:ext cx="3664138" cy="1562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Widescreen</PresentationFormat>
  <Paragraphs>57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Karen MILES</cp:lastModifiedBy>
  <cp:revision>1</cp:revision>
  <dcterms:modified xsi:type="dcterms:W3CDTF">2026-04-23T09:31:33Z</dcterms:modified>
</cp:coreProperties>
</file>