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F292"/>
    <a:srgbClr val="FF66CC"/>
    <a:srgbClr val="E292C0"/>
    <a:srgbClr val="EEC8EE"/>
    <a:srgbClr val="DD9BC1"/>
    <a:srgbClr val="FC948C"/>
    <a:srgbClr val="E6DCF5"/>
    <a:srgbClr val="F73BD8"/>
    <a:srgbClr val="F7EADF"/>
    <a:srgbClr val="ABF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7DF534-BBC3-4365-93F8-B4AA3D19AA9E}" v="1731" dt="2022-09-03T21:52:33.3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0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3FF498D-E787-DB52-D035-2E648E09EFC6}"/>
              </a:ext>
            </a:extLst>
          </p:cNvPr>
          <p:cNvSpPr txBox="1"/>
          <p:nvPr/>
        </p:nvSpPr>
        <p:spPr>
          <a:xfrm>
            <a:off x="3322496" y="265398"/>
            <a:ext cx="5019601" cy="18546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English </a:t>
            </a:r>
          </a:p>
          <a:p>
            <a:pPr algn="l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‘The Robot and the Bluebird’ and ‘After the Storm’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Orally composing sentences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Begin to write simple phrases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Letter formation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Finger spaces</a:t>
            </a:r>
          </a:p>
          <a:p>
            <a:endParaRPr lang="en-GB" sz="1600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AEE931-A8C0-D407-DABE-CCE48AA66EE0}"/>
              </a:ext>
            </a:extLst>
          </p:cNvPr>
          <p:cNvSpPr txBox="1"/>
          <p:nvPr/>
        </p:nvSpPr>
        <p:spPr>
          <a:xfrm>
            <a:off x="8505165" y="229108"/>
            <a:ext cx="3457152" cy="3785652"/>
          </a:xfrm>
          <a:prstGeom prst="rect">
            <a:avLst/>
          </a:prstGeom>
          <a:solidFill>
            <a:srgbClr val="ABF7BF"/>
          </a:solidFill>
          <a:ln>
            <a:solidFill>
              <a:srgbClr val="46FA0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Maths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Place value within 10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Sort objects 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Count objects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Represent objects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Count forwards and backwards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Compare numbers using less than, greater than and equal to 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Order objects and numbers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Addition and subtraction within 10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Use part-whole model</a:t>
            </a:r>
            <a:endParaRPr lang="en-GB" sz="1600" b="1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Write number sentences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Number bonds within 10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Number bonds to 10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3F73-22B8-A366-52C3-7A046C1129ED}"/>
              </a:ext>
            </a:extLst>
          </p:cNvPr>
          <p:cNvSpPr txBox="1"/>
          <p:nvPr/>
        </p:nvSpPr>
        <p:spPr>
          <a:xfrm>
            <a:off x="8646772" y="4238193"/>
            <a:ext cx="3183983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RE </a:t>
            </a:r>
            <a:r>
              <a:rPr lang="en-GB" sz="1600" i="1" dirty="0">
                <a:latin typeface="SassoonCRInfant" panose="02010503020300020003" pitchFamily="2" charset="0"/>
                <a:cs typeface="Calibri"/>
              </a:rPr>
              <a:t>(What do Christians believe God is like?)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Can I retell The Lost Son story?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What is a parable?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Can I understand that God is loving and forgiving?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Is it good to forgive people?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How do Christians say sorry to God?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405CE8-20B7-D6AC-AF1C-C14544A7F118}"/>
              </a:ext>
            </a:extLst>
          </p:cNvPr>
          <p:cNvSpPr txBox="1"/>
          <p:nvPr/>
        </p:nvSpPr>
        <p:spPr>
          <a:xfrm>
            <a:off x="4527304" y="2379376"/>
            <a:ext cx="3888859" cy="1569660"/>
          </a:xfrm>
          <a:prstGeom prst="rect">
            <a:avLst/>
          </a:prstGeom>
          <a:solidFill>
            <a:srgbClr val="EEC8EE"/>
          </a:solidFill>
          <a:ln>
            <a:solidFill>
              <a:srgbClr val="FF66CC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Science 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Seasonal change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Observe changes across the four seasons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Observe and describe the weather associated with the seasons and how the day length varies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84872-F64C-2432-6964-0CA1712E2CE2}"/>
              </a:ext>
            </a:extLst>
          </p:cNvPr>
          <p:cNvSpPr txBox="1"/>
          <p:nvPr/>
        </p:nvSpPr>
        <p:spPr>
          <a:xfrm>
            <a:off x="4445926" y="4412593"/>
            <a:ext cx="1733564" cy="830997"/>
          </a:xfrm>
          <a:prstGeom prst="rect">
            <a:avLst/>
          </a:prstGeom>
          <a:solidFill>
            <a:srgbClr val="F7EADF"/>
          </a:solidFill>
          <a:ln>
            <a:solidFill>
              <a:srgbClr val="F73BD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Fundamentals </a:t>
            </a:r>
            <a:endParaRPr lang="en-GB" sz="1600" b="1" dirty="0">
              <a:latin typeface="SassoonCRInfant" panose="02010503020300020003" pitchFamily="2" charset="0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Forest School</a:t>
            </a:r>
            <a:endParaRPr lang="en-GB" sz="16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6F7F25-2CBC-55A7-C169-CF574C525315}"/>
              </a:ext>
            </a:extLst>
          </p:cNvPr>
          <p:cNvSpPr txBox="1"/>
          <p:nvPr/>
        </p:nvSpPr>
        <p:spPr>
          <a:xfrm>
            <a:off x="65962" y="4961478"/>
            <a:ext cx="4144959" cy="18158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History 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All about me/Great Storm of Sevenoaks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What is my History?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How can I find out more about myself?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What was it like for children in the past?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Can I compare childhood now to childhood in the past?</a:t>
            </a:r>
          </a:p>
        </p:txBody>
      </p:sp>
      <p:pic>
        <p:nvPicPr>
          <p:cNvPr id="17" name="Picture 17" descr="Diagram, shape, venn diagram&#10;&#10;Description automatically generated">
            <a:extLst>
              <a:ext uri="{FF2B5EF4-FFF2-40B4-BE49-F238E27FC236}">
                <a16:creationId xmlns:a16="http://schemas.microsoft.com/office/drawing/2014/main" id="{786FE29D-17D4-DA86-8968-E616F2811C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76" t="-310" r="24778" b="4032"/>
          <a:stretch/>
        </p:blipFill>
        <p:spPr>
          <a:xfrm rot="4920000">
            <a:off x="567883" y="-307690"/>
            <a:ext cx="2132710" cy="300086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AFACA53-C8D3-A8E0-E86E-17028F9A9670}"/>
              </a:ext>
            </a:extLst>
          </p:cNvPr>
          <p:cNvSpPr txBox="1"/>
          <p:nvPr/>
        </p:nvSpPr>
        <p:spPr>
          <a:xfrm>
            <a:off x="928003" y="776378"/>
            <a:ext cx="1737559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Term 1</a:t>
            </a: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Learning in Year 1</a:t>
            </a:r>
          </a:p>
          <a:p>
            <a:endParaRPr lang="en-GB" sz="1600" b="1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Seasons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6E580F-C8F1-13CF-915A-E68D084EBB4B}"/>
              </a:ext>
            </a:extLst>
          </p:cNvPr>
          <p:cNvSpPr txBox="1"/>
          <p:nvPr/>
        </p:nvSpPr>
        <p:spPr>
          <a:xfrm>
            <a:off x="6399249" y="4208326"/>
            <a:ext cx="2076831" cy="1323439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Computing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latin typeface="SassoonCRInfant" panose="02010503020300020003" pitchFamily="2" charset="0"/>
                <a:cs typeface="Calibri"/>
              </a:rPr>
              <a:t>Computing systems and networks – technology around us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06E580F-C8F1-13CF-915A-E68D084EBB4B}"/>
              </a:ext>
            </a:extLst>
          </p:cNvPr>
          <p:cNvSpPr txBox="1"/>
          <p:nvPr/>
        </p:nvSpPr>
        <p:spPr>
          <a:xfrm>
            <a:off x="4656211" y="5786412"/>
            <a:ext cx="3685886" cy="830997"/>
          </a:xfrm>
          <a:prstGeom prst="rect">
            <a:avLst/>
          </a:prstGeom>
          <a:solidFill>
            <a:srgbClr val="6FF292"/>
          </a:solidFill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Music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Active listening (movement)</a:t>
            </a:r>
          </a:p>
          <a:p>
            <a:pPr marL="285750" indent="-285750">
              <a:buFont typeface="Arial"/>
              <a:buChar char="•"/>
            </a:pPr>
            <a:r>
              <a:rPr lang="en-GB" sz="1600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Beat, march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A4E793-530C-9D99-3969-BFCC7E47BD40}"/>
              </a:ext>
            </a:extLst>
          </p:cNvPr>
          <p:cNvSpPr txBox="1"/>
          <p:nvPr/>
        </p:nvSpPr>
        <p:spPr>
          <a:xfrm>
            <a:off x="123147" y="2251338"/>
            <a:ext cx="4152087" cy="2554545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Art          </a:t>
            </a:r>
            <a:endParaRPr lang="en-US" dirty="0">
              <a:solidFill>
                <a:schemeClr val="tx1"/>
              </a:solidFill>
              <a:latin typeface="SassoonCRInfant" panose="02010503020300020003" pitchFamily="2" charset="0"/>
            </a:endParaRPr>
          </a:p>
          <a:p>
            <a:r>
              <a:rPr lang="en-GB" sz="1600" b="1" dirty="0">
                <a:latin typeface="SassoonCRInfant" panose="02010503020300020003" pitchFamily="2" charset="0"/>
                <a:cs typeface="Calibri"/>
              </a:rPr>
              <a:t>Drawing: Making your mark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</a:rPr>
              <a:t>Can I explore and create different types of line?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</a:rPr>
              <a:t>Can I explore line and mark making to represent different seasons?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</a:rPr>
              <a:t>Can I develop an understanding of mark making?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SassoonCRInfant" panose="02010503020300020003" pitchFamily="2" charset="0"/>
              </a:rPr>
              <a:t>Can I draw with different media to create a robot?</a:t>
            </a:r>
          </a:p>
        </p:txBody>
      </p:sp>
      <p:pic>
        <p:nvPicPr>
          <p:cNvPr id="13" name="Picture 13" descr="Diagram, text&#10;&#10;Description automatically generated">
            <a:extLst>
              <a:ext uri="{FF2B5EF4-FFF2-40B4-BE49-F238E27FC236}">
                <a16:creationId xmlns:a16="http://schemas.microsoft.com/office/drawing/2014/main" id="{D0931A22-5CEC-C882-9596-7D19BE7824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2428" b="11340"/>
          <a:stretch/>
        </p:blipFill>
        <p:spPr>
          <a:xfrm>
            <a:off x="3890320" y="3198675"/>
            <a:ext cx="547982" cy="101606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3941" y="1261821"/>
            <a:ext cx="976643" cy="84614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EC617F-CB72-B076-DB6F-E680B86255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1483" y="862223"/>
            <a:ext cx="1139108" cy="1196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</TotalTime>
  <Words>268</Words>
  <Application>Microsoft Office PowerPoint</Application>
  <PresentationFormat>Widescreen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SassoonCRInfant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Everest</dc:creator>
  <cp:lastModifiedBy>Judy HIGGS</cp:lastModifiedBy>
  <cp:revision>250</cp:revision>
  <dcterms:created xsi:type="dcterms:W3CDTF">2022-09-03T20:57:25Z</dcterms:created>
  <dcterms:modified xsi:type="dcterms:W3CDTF">2025-09-02T14:49:56Z</dcterms:modified>
</cp:coreProperties>
</file>