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797675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AE7FB4-0E98-42F4-88CC-2C7A9A519648}" v="343" dt="2024-01-31T13:07:26.731"/>
    <p1510:client id="{3BAAB14D-7E0D-43E0-8422-E88C768FF51F}" v="1480" dt="2024-01-30T17:24:09.3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954729" y="189239"/>
            <a:ext cx="3732403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English </a:t>
            </a:r>
          </a:p>
          <a:p>
            <a:r>
              <a:rPr lang="en-GB" sz="1400" b="1" dirty="0">
                <a:latin typeface="SassoonCRInfant"/>
                <a:cs typeface="Calibri"/>
              </a:rPr>
              <a:t>One Day On Our Blue Planet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Forming short narratives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Correcting mistakes when re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Simple joining words and clauses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Begin using exclamation marks and question marks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/>
                <a:cs typeface="Calibri"/>
              </a:rPr>
              <a:t>Capital letters for people, places and days of the week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634961" y="137831"/>
            <a:ext cx="3457152" cy="3539430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pPr algn="l"/>
            <a:r>
              <a:rPr lang="en-GB" sz="1400" b="1" dirty="0">
                <a:latin typeface="SassoonCRInfant"/>
                <a:cs typeface="Calibri"/>
              </a:rPr>
              <a:t>Place value (within 50)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Count from 20-50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Understand 20, 30, 40 and 50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Partition into tens and ones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Estimate on a number line to 50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1 more 1 less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400" b="1" dirty="0">
                <a:latin typeface="SassoonCRInfant"/>
                <a:cs typeface="Calibri"/>
              </a:rPr>
              <a:t>Length and height</a:t>
            </a:r>
            <a:endParaRPr lang="en-GB" sz="1400" dirty="0">
              <a:latin typeface="SassoonCRInfant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Compare lengths and heights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Measure lengths using objects </a:t>
            </a: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Measure lengths using centimetres </a:t>
            </a:r>
          </a:p>
          <a:p>
            <a:r>
              <a:rPr lang="en-GB" sz="1400" b="1" dirty="0">
                <a:latin typeface="SassoonCRInfant"/>
                <a:cs typeface="Calibri"/>
              </a:rPr>
              <a:t>Mass and volume 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/>
                <a:cs typeface="Calibri"/>
              </a:rPr>
              <a:t>Heavier and lighter, full and empty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/>
                <a:cs typeface="Calibri"/>
              </a:rPr>
              <a:t>Measure and compare mass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/>
                <a:cs typeface="Calibri"/>
              </a:rPr>
              <a:t>Measure and compare capacity and volume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4699805" y="5042773"/>
            <a:ext cx="3861247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RE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Incarnation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Think about the message that the Easter story may have for 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Know how Christians celebrate Lent and Easter in church</a:t>
            </a:r>
            <a:endParaRPr lang="en-GB" sz="1400" b="1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10698971" y="5270073"/>
            <a:ext cx="1393142" cy="738664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Fitness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/>
                <a:cs typeface="Calibri"/>
              </a:rPr>
              <a:t>Dance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250799" y="1827661"/>
            <a:ext cx="3620140" cy="2246769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/>
                <a:cs typeface="Calibri"/>
              </a:rPr>
              <a:t>DT</a:t>
            </a:r>
            <a:endParaRPr lang="en-GB" sz="14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400" b="1" dirty="0">
                <a:latin typeface="SassoonCRInfant"/>
                <a:cs typeface="Calibri"/>
              </a:rPr>
              <a:t>Textiles: Puppets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design my animal puppet and label the materials and joining techniques?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cut out the fabric for my puppet and join the material together?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embellish my puppet using decorative materials?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evaluate my puppet against the design criteria?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208607" y="4594031"/>
            <a:ext cx="4075379" cy="18158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/>
                <a:cs typeface="Calibri"/>
              </a:rPr>
              <a:t>Geography</a:t>
            </a:r>
            <a:endParaRPr lang="en-GB" sz="14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400" b="1" dirty="0">
                <a:latin typeface="SassoonCRInfant"/>
                <a:cs typeface="Calibri"/>
              </a:rPr>
              <a:t>What is the weather like in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name and locate the four countries on a map of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locate the four capital cities of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Can I observe and describe daily weather patterns?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</a:rPr>
              <a:t>What are the compass directions?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274882" y="230843"/>
            <a:ext cx="197141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 dirty="0">
                <a:latin typeface="SassoonCRInfant"/>
                <a:cs typeface="Calibri"/>
              </a:rPr>
              <a:t>Term 4</a:t>
            </a:r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algn="ctr"/>
            <a:r>
              <a:rPr lang="en-GB" sz="1600" b="1" dirty="0">
                <a:latin typeface="SassoonCRInfant"/>
                <a:cs typeface="Calibri"/>
              </a:rPr>
              <a:t>Animals</a:t>
            </a:r>
            <a:endParaRPr lang="en-GB" sz="1600" b="1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8791936" y="4534941"/>
            <a:ext cx="1676151" cy="984885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Creating media – digital writing</a:t>
            </a:r>
          </a:p>
          <a:p>
            <a:endParaRPr lang="en-GB" sz="16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CD74EC-EC6B-2AE9-D66A-D06FAA17AAC7}"/>
              </a:ext>
            </a:extLst>
          </p:cNvPr>
          <p:cNvSpPr txBox="1"/>
          <p:nvPr/>
        </p:nvSpPr>
        <p:spPr>
          <a:xfrm>
            <a:off x="15250990" y="14673148"/>
            <a:ext cx="45719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cs typeface="Calibri"/>
              </a:rPr>
              <a:t>Music</a:t>
            </a:r>
            <a:r>
              <a:rPr lang="en-GB" sz="1600" b="1" dirty="0">
                <a:cs typeface="Calibri"/>
              </a:rPr>
              <a:t> </a:t>
            </a:r>
          </a:p>
          <a:p>
            <a:endParaRPr lang="en-GB" sz="1600" b="1" dirty="0"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280964" y="2480365"/>
            <a:ext cx="4034505" cy="2031325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400" b="1" dirty="0">
                <a:latin typeface="SassoonCRInfant" panose="02010503020300020003" pitchFamily="2" charset="0"/>
                <a:cs typeface="Calibri"/>
              </a:rPr>
              <a:t>Animals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Identify and name a variety of common animals including fish, amphibians, reptiles, birds and mammals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Identify and name animals that are herbivores, carnivores and omnivores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Describe and compare the structure of a variety of common animals </a:t>
            </a:r>
          </a:p>
        </p:txBody>
      </p:sp>
      <p:pic>
        <p:nvPicPr>
          <p:cNvPr id="16" name="Picture 4" descr="Basic Types of Animals and Their Characteristics | YourDiction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284" y="4284390"/>
            <a:ext cx="1750768" cy="98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ree Outlines Of Animals, Download Free Outlines Of Animals png images,  Free ClipArts on Clip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552" y="34289"/>
            <a:ext cx="1223402" cy="136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ne Day on our Blue Planet: In the Savannah : Ella Bailey: Amazon.co.uk: 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157" y="34289"/>
            <a:ext cx="1362058" cy="122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292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512</cp:revision>
  <cp:lastPrinted>2025-02-12T13:36:41Z</cp:lastPrinted>
  <dcterms:created xsi:type="dcterms:W3CDTF">2022-09-03T20:57:25Z</dcterms:created>
  <dcterms:modified xsi:type="dcterms:W3CDTF">2026-02-13T13:17:30Z</dcterms:modified>
</cp:coreProperties>
</file>