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34"/>
    <p:restoredTop sz="94668"/>
  </p:normalViewPr>
  <p:slideViewPr>
    <p:cSldViewPr snapToGrid="0">
      <p:cViewPr>
        <p:scale>
          <a:sx n="95" d="100"/>
          <a:sy n="95" d="100"/>
        </p:scale>
        <p:origin x="1408" y="8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BA592-A292-1343-8074-63858E8DFD5D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3E4E77-BF52-624E-8A40-6713C523DF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713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3E4E77-BF52-624E-8A40-6713C523DF0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86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3173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04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0933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918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04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307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570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0305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80259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475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5EB2799-EC07-F940-9A1F-1DD51B930C24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13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Rectangle 1042">
            <a:extLst>
              <a:ext uri="{FF2B5EF4-FFF2-40B4-BE49-F238E27FC236}">
                <a16:creationId xmlns:a16="http://schemas.microsoft.com/office/drawing/2014/main" id="{5472113B-41FA-450E-B533-F51733045F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pic>
        <p:nvPicPr>
          <p:cNvPr id="1026" name="Picture 2" descr="23 Otterly Adorable Otter Facts | FactRetriever.com">
            <a:extLst>
              <a:ext uri="{FF2B5EF4-FFF2-40B4-BE49-F238E27FC236}">
                <a16:creationId xmlns:a16="http://schemas.microsoft.com/office/drawing/2014/main" id="{4EE03C0F-5932-17A5-EA11-3650FBABB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0838" y="4095421"/>
            <a:ext cx="2743826" cy="183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4" name="Rectangle 1043">
            <a:extLst>
              <a:ext uri="{FF2B5EF4-FFF2-40B4-BE49-F238E27FC236}">
                <a16:creationId xmlns:a16="http://schemas.microsoft.com/office/drawing/2014/main" id="{3CB5E9E0-7C44-46B5-B3E8-E62887B311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7B28ED-7DB4-072D-24F1-D68AA000A7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40764" y="1178344"/>
            <a:ext cx="5716338" cy="3042706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Chalkboard SE" panose="03050602040202020205" pitchFamily="66" charset="77"/>
              </a:rPr>
              <a:t>Welcome to Year 3</a:t>
            </a:r>
            <a:br>
              <a:rPr lang="en-US" sz="6000" dirty="0">
                <a:latin typeface="Chalkboard SE" panose="03050602040202020205" pitchFamily="66" charset="77"/>
              </a:rPr>
            </a:br>
            <a:r>
              <a:rPr lang="en-US" sz="6000" dirty="0">
                <a:latin typeface="Chalkboard SE" panose="03050602040202020205" pitchFamily="66" charset="77"/>
              </a:rPr>
              <a:t>Otters’ Class</a:t>
            </a:r>
          </a:p>
        </p:txBody>
      </p:sp>
      <p:sp>
        <p:nvSpPr>
          <p:cNvPr id="1045" name="Rectangle 1044">
            <a:extLst>
              <a:ext uri="{FF2B5EF4-FFF2-40B4-BE49-F238E27FC236}">
                <a16:creationId xmlns:a16="http://schemas.microsoft.com/office/drawing/2014/main" id="{1EF88855-34D7-45DF-9DB8-682E4A358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4898" y="446824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46" name="Straight Connector 1045">
            <a:extLst>
              <a:ext uri="{FF2B5EF4-FFF2-40B4-BE49-F238E27FC236}">
                <a16:creationId xmlns:a16="http://schemas.microsoft.com/office/drawing/2014/main" id="{BC6981A1-6AD0-44A6-84F4-420410F3B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7" name="Straight Connector 1046">
            <a:extLst>
              <a:ext uri="{FF2B5EF4-FFF2-40B4-BE49-F238E27FC236}">
                <a16:creationId xmlns:a16="http://schemas.microsoft.com/office/drawing/2014/main" id="{CD9FF0FB-30CE-40B4-B3F2-A565E71CE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4083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8" name="Straight Connector 1047">
            <a:extLst>
              <a:ext uri="{FF2B5EF4-FFF2-40B4-BE49-F238E27FC236}">
                <a16:creationId xmlns:a16="http://schemas.microsoft.com/office/drawing/2014/main" id="{C7216A06-7EF2-4C72-8D1E-8959D3EBC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4925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77709C-296B-D117-9EBC-99F4E3C8D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2466" y="395196"/>
            <a:ext cx="7417925" cy="151703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Meet the Team: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EF79D-18A7-2DD2-E7F6-CD89E4F8C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5288" y="1785435"/>
            <a:ext cx="7245103" cy="4056565"/>
          </a:xfrm>
        </p:spPr>
        <p:txBody>
          <a:bodyPr>
            <a:normAutofit/>
          </a:bodyPr>
          <a:lstStyle/>
          <a:p>
            <a:r>
              <a:rPr lang="en-US" sz="4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Mrs</a:t>
            </a:r>
            <a:r>
              <a:rPr 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Woodhouse</a:t>
            </a:r>
          </a:p>
          <a:p>
            <a:pPr marL="0" indent="0">
              <a:buNone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Mon – Wed</a:t>
            </a:r>
          </a:p>
          <a:p>
            <a:r>
              <a:rPr lang="en-US" sz="4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Mrs</a:t>
            </a:r>
            <a:r>
              <a:rPr 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Miles</a:t>
            </a:r>
          </a:p>
          <a:p>
            <a:pPr marL="0" indent="0">
              <a:buNone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Thurs – Fri (but here all week)</a:t>
            </a:r>
          </a:p>
          <a:p>
            <a:r>
              <a:rPr lang="en-US" sz="4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Fulltime TA</a:t>
            </a:r>
          </a:p>
          <a:p>
            <a:pPr marL="0" indent="0">
              <a:buNone/>
            </a:pPr>
            <a:r>
              <a:rPr lang="en-US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All week</a:t>
            </a:r>
          </a:p>
          <a:p>
            <a:pPr marL="0" indent="0">
              <a:buNone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052" name="Picture 4" descr="Wren Spinney School - Teacher">
            <a:extLst>
              <a:ext uri="{FF2B5EF4-FFF2-40B4-BE49-F238E27FC236}">
                <a16:creationId xmlns:a16="http://schemas.microsoft.com/office/drawing/2014/main" id="{529B7118-F84B-5F6C-721F-57CB30E75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5997" y="922583"/>
            <a:ext cx="1219200" cy="166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150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B3035F-D3C3-47EB-AD13-EEEF5B7CF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439" y="340865"/>
            <a:ext cx="7417925" cy="15170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week in Year 3: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72EC0A-B163-471A-B788-B95BAB5B4B67}"/>
              </a:ext>
            </a:extLst>
          </p:cNvPr>
          <p:cNvSpPr txBox="1"/>
          <p:nvPr/>
        </p:nvSpPr>
        <p:spPr>
          <a:xfrm>
            <a:off x="3508438" y="1846093"/>
            <a:ext cx="7854327" cy="41718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182880" defTabSz="91440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Everyday -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Maths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and English</a:t>
            </a:r>
          </a:p>
          <a:p>
            <a:pPr indent="-182880" defTabSz="91440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defTabSz="91440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Once a Week - Science, History/ Geography, Art/D.T., R.E., P.S.H.E., French, Music, Computing, P.E.</a:t>
            </a:r>
          </a:p>
          <a:p>
            <a:pPr indent="-182880" defTabSz="91440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defTabSz="91440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Throughout the week (shorter sessions) – Handwriting, Spellings, Grammar, Shared Reading, Times Tables</a:t>
            </a:r>
          </a:p>
        </p:txBody>
      </p:sp>
      <p:pic>
        <p:nvPicPr>
          <p:cNvPr id="3074" name="Picture 2" descr="Daily Timetable/Schedule Visuals for School Day (Widgit) | Teaching  Resources">
            <a:extLst>
              <a:ext uri="{FF2B5EF4-FFF2-40B4-BE49-F238E27FC236}">
                <a16:creationId xmlns:a16="http://schemas.microsoft.com/office/drawing/2014/main" id="{DDCFDA15-E5EE-7C8A-F3C9-E93F60455B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7" t="5792" r="7807" b="50000"/>
          <a:stretch>
            <a:fillRect/>
          </a:stretch>
        </p:blipFill>
        <p:spPr bwMode="auto">
          <a:xfrm>
            <a:off x="9259734" y="1168342"/>
            <a:ext cx="2299448" cy="170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035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282525-ACCD-0509-DDAD-DBDE0DFEF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2466" y="621791"/>
            <a:ext cx="7417925" cy="920696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Term 1 Learning</a:t>
            </a:r>
            <a:r>
              <a:rPr lang="en-US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FEC381-1302-3BF5-9CF9-748503287B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6784" y="1451860"/>
            <a:ext cx="6794923" cy="478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307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060DFA-2D5B-10F1-B1B0-2521FDF91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Trips and Theme Days: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D9A5D8-EFE1-2C5E-BCF2-71B1239856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4218" y="2219550"/>
            <a:ext cx="2531782" cy="2418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3EED87-AEBB-5801-BE66-55912741EE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1619" y="2214580"/>
            <a:ext cx="2472298" cy="1905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3A6054-3D65-5C33-4413-C7A0DEB7A2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7751" y="4239375"/>
            <a:ext cx="2817480" cy="190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633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2888BF-FA43-0CB1-AF64-CBD349994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2466" y="726441"/>
            <a:ext cx="7417925" cy="745884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SEND Learners: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DB182-B963-E377-C720-F9096C88F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16" y="1576974"/>
            <a:ext cx="7245103" cy="418164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Thorough handover with the Year 2 team about the needs of all the children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Adaptive teaching – allowing the children to access the same work as the rest of the class with adaptations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 of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widgits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 visual cues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Movement breaks, fidget toys, wobble cushions to be provided by school when necessary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Zones of Regulation</a:t>
            </a: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5C0542-1E1E-D15B-2441-967A8F36D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1683" y="4030443"/>
            <a:ext cx="3098800" cy="203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64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D62C15-E261-BF86-09A6-ED06706FC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5909" y="621791"/>
            <a:ext cx="7417925" cy="151703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Homework: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90F5-2309-8873-F15A-A95F7376B8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5910" y="2055340"/>
            <a:ext cx="7245103" cy="3131777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Spellings – On website</a:t>
            </a:r>
          </a:p>
          <a:p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Maths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MyMaths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app</a:t>
            </a:r>
          </a:p>
          <a:p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Reading – Banded books, record in reading record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AC7555-23C2-2D71-1383-8EF2561732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3902" y="933261"/>
            <a:ext cx="2030553" cy="207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878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8C6127-09D9-3C11-9E60-34DFB720D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2466" y="723793"/>
            <a:ext cx="7417925" cy="600349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Other things to know: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7833B6-4838-2C1A-60EC-6AC440720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5288" y="1426141"/>
            <a:ext cx="7245103" cy="4708065"/>
          </a:xfrm>
        </p:spPr>
        <p:txBody>
          <a:bodyPr>
            <a:normAutofit/>
          </a:bodyPr>
          <a:lstStyle/>
          <a:p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Behaviour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policy – Class and school rules, positive, use reminders, warnings and restorative sanction</a:t>
            </a:r>
          </a:p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P.E. kit to be kept in school</a:t>
            </a:r>
          </a:p>
          <a:p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Waterbottle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 need for pencil case or 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equipment, we will provide 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everything needed</a:t>
            </a:r>
          </a:p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Contact us by using…..</a:t>
            </a:r>
          </a:p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Label everything!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FB8E25-15A4-3D4F-6494-4847E05EFF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1644" y="3368512"/>
            <a:ext cx="2559175" cy="241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9146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79</TotalTime>
  <Words>243</Words>
  <Application>Microsoft Macintosh PowerPoint</Application>
  <PresentationFormat>Widescreen</PresentationFormat>
  <Paragraphs>37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Century Gothic</vt:lpstr>
      <vt:lpstr>Chalkboard SE</vt:lpstr>
      <vt:lpstr>Garamond</vt:lpstr>
      <vt:lpstr>Savon</vt:lpstr>
      <vt:lpstr>Welcome to Year 3 Otters’ Class</vt:lpstr>
      <vt:lpstr>Meet the Team:</vt:lpstr>
      <vt:lpstr>The week in Year 3:</vt:lpstr>
      <vt:lpstr>Term 1 Learning:</vt:lpstr>
      <vt:lpstr>Trips and Theme Days:</vt:lpstr>
      <vt:lpstr>SEND Learners:</vt:lpstr>
      <vt:lpstr>Homework:</vt:lpstr>
      <vt:lpstr>Other things to know: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Darren Miles</dc:creator>
  <cp:lastModifiedBy>Darren Miles</cp:lastModifiedBy>
  <cp:revision>4</cp:revision>
  <dcterms:created xsi:type="dcterms:W3CDTF">2025-07-06T12:38:12Z</dcterms:created>
  <dcterms:modified xsi:type="dcterms:W3CDTF">2025-07-06T13:58:09Z</dcterms:modified>
</cp:coreProperties>
</file>